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28" r:id="rId1"/>
    <p:sldMasterId id="2147483848" r:id="rId2"/>
    <p:sldMasterId id="2147483850" r:id="rId3"/>
    <p:sldMasterId id="2147483870" r:id="rId4"/>
    <p:sldMasterId id="2147483891" r:id="rId5"/>
    <p:sldMasterId id="2147483925" r:id="rId6"/>
    <p:sldMasterId id="2147483938" r:id="rId7"/>
  </p:sldMasterIdLst>
  <p:notesMasterIdLst>
    <p:notesMasterId r:id="rId45"/>
  </p:notesMasterIdLst>
  <p:sldIdLst>
    <p:sldId id="1547" r:id="rId8"/>
    <p:sldId id="1580" r:id="rId9"/>
    <p:sldId id="1581" r:id="rId10"/>
    <p:sldId id="1582" r:id="rId11"/>
    <p:sldId id="1549" r:id="rId12"/>
    <p:sldId id="1557" r:id="rId13"/>
    <p:sldId id="1559" r:id="rId14"/>
    <p:sldId id="1560" r:id="rId15"/>
    <p:sldId id="1558" r:id="rId16"/>
    <p:sldId id="1561" r:id="rId17"/>
    <p:sldId id="1555" r:id="rId18"/>
    <p:sldId id="1562" r:id="rId19"/>
    <p:sldId id="1556" r:id="rId20"/>
    <p:sldId id="1563" r:id="rId21"/>
    <p:sldId id="1564" r:id="rId22"/>
    <p:sldId id="1553" r:id="rId23"/>
    <p:sldId id="1554" r:id="rId24"/>
    <p:sldId id="1565" r:id="rId25"/>
    <p:sldId id="1566" r:id="rId26"/>
    <p:sldId id="1548" r:id="rId27"/>
    <p:sldId id="1567" r:id="rId28"/>
    <p:sldId id="1568" r:id="rId29"/>
    <p:sldId id="1550" r:id="rId30"/>
    <p:sldId id="1569" r:id="rId31"/>
    <p:sldId id="1570" r:id="rId32"/>
    <p:sldId id="1571" r:id="rId33"/>
    <p:sldId id="1572" r:id="rId34"/>
    <p:sldId id="1551" r:id="rId35"/>
    <p:sldId id="1573" r:id="rId36"/>
    <p:sldId id="1552" r:id="rId37"/>
    <p:sldId id="1574" r:id="rId38"/>
    <p:sldId id="1575" r:id="rId39"/>
    <p:sldId id="1576" r:id="rId40"/>
    <p:sldId id="1577" r:id="rId41"/>
    <p:sldId id="1578" r:id="rId42"/>
    <p:sldId id="1579" r:id="rId43"/>
    <p:sldId id="1583"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Peyda ExtBd" pitchFamily="2" charset="-78"/>
      <p:bold r:id="rId52"/>
    </p:embeddedFont>
    <p:embeddedFont>
      <p:font typeface="Peyda Med" pitchFamily="2" charset="-78"/>
      <p:regular r:id="rId53"/>
    </p:embeddedFont>
    <p:embeddedFont>
      <p:font typeface="Peyda SemBd" pitchFamily="2" charset="-78"/>
      <p:bold r:id="rId54"/>
    </p:embeddedFont>
    <p:embeddedFont>
      <p:font typeface="Shabnam" panose="020B0603030804020204" pitchFamily="34" charset="-78"/>
      <p:regular r:id="rId55"/>
      <p:bold r:id="rId56"/>
    </p:embeddedFont>
    <p:embeddedFont>
      <p:font typeface="Shabnam Medium FD" panose="020B0603030804020204" pitchFamily="34" charset="-78"/>
      <p:regular r:id="rId57"/>
    </p:embeddedFont>
  </p:embeddedFontLst>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21D"/>
    <a:srgbClr val="CC1D1F"/>
    <a:srgbClr val="552579"/>
    <a:srgbClr val="CC0000"/>
    <a:srgbClr val="404040"/>
    <a:srgbClr val="93220B"/>
    <a:srgbClr val="B9B9B9"/>
    <a:srgbClr val="EAB200"/>
    <a:srgbClr val="F7F7F7"/>
    <a:srgbClr val="009B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8" autoAdjust="0"/>
    <p:restoredTop sz="96357" autoAdjust="0"/>
  </p:normalViewPr>
  <p:slideViewPr>
    <p:cSldViewPr snapToGrid="0" snapToObjects="1">
      <p:cViewPr varScale="1">
        <p:scale>
          <a:sx n="110" d="100"/>
          <a:sy n="110" d="100"/>
        </p:scale>
        <p:origin x="684" y="78"/>
      </p:cViewPr>
      <p:guideLst>
        <p:guide orient="horz" pos="2160"/>
        <p:guide pos="3840"/>
      </p:guideLst>
    </p:cSldViewPr>
  </p:slideViewPr>
  <p:notesTextViewPr>
    <p:cViewPr>
      <p:scale>
        <a:sx n="1" d="1"/>
        <a:sy n="1" d="1"/>
      </p:scale>
      <p:origin x="0" y="0"/>
    </p:cViewPr>
  </p:notesTextViewPr>
  <p:sorterViewPr>
    <p:cViewPr>
      <p:scale>
        <a:sx n="100" d="100"/>
        <a:sy n="100" d="100"/>
      </p:scale>
      <p:origin x="0" y="-1253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1.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F6D82-066C-FA4D-8270-4E3B76B0A85B}" type="datetimeFigureOut">
              <a:t>9/30/2025</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92847-51ED-1449-A9AF-8F855167E8E6}" type="slidenum">
              <a:t>‹#›</a:t>
            </a:fld>
            <a:endParaRPr lang="en-LT"/>
          </a:p>
        </p:txBody>
      </p:sp>
    </p:spTree>
    <p:extLst>
      <p:ext uri="{BB962C8B-B14F-4D97-AF65-F5344CB8AC3E}">
        <p14:creationId xmlns:p14="http://schemas.microsoft.com/office/powerpoint/2010/main" val="281350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E92847-51ED-1449-A9AF-8F855167E8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8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92847-51ED-1449-A9AF-8F855167E8E6}" type="slidenum">
              <a:rPr lang="en-US" smtClean="0"/>
              <a:t>11</a:t>
            </a:fld>
            <a:endParaRPr lang="en-US"/>
          </a:p>
        </p:txBody>
      </p:sp>
    </p:spTree>
    <p:extLst>
      <p:ext uri="{BB962C8B-B14F-4D97-AF65-F5344CB8AC3E}">
        <p14:creationId xmlns:p14="http://schemas.microsoft.com/office/powerpoint/2010/main" val="379203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60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39650964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cture Placeholder 92">
            <a:extLst>
              <a:ext uri="{FF2B5EF4-FFF2-40B4-BE49-F238E27FC236}">
                <a16:creationId xmlns:a16="http://schemas.microsoft.com/office/drawing/2014/main" id="{A23C3600-AC5C-C21A-847E-97D914E5B283}"/>
              </a:ext>
            </a:extLst>
          </p:cNvPr>
          <p:cNvSpPr>
            <a:spLocks noGrp="1"/>
          </p:cNvSpPr>
          <p:nvPr>
            <p:ph type="pic" sz="quarter" idx="16"/>
          </p:nvPr>
        </p:nvSpPr>
        <p:spPr>
          <a:xfrm>
            <a:off x="5227494" y="3362495"/>
            <a:ext cx="2182407" cy="1941635"/>
          </a:xfrm>
          <a:custGeom>
            <a:avLst/>
            <a:gdLst>
              <a:gd name="connsiteX0" fmla="*/ 449301 w 2182407"/>
              <a:gd name="connsiteY0" fmla="*/ 0 h 1724101"/>
              <a:gd name="connsiteX1" fmla="*/ 2040962 w 2182407"/>
              <a:gd name="connsiteY1" fmla="*/ 0 h 1724101"/>
              <a:gd name="connsiteX2" fmla="*/ 2182407 w 2182407"/>
              <a:gd name="connsiteY2" fmla="*/ 141445 h 1724101"/>
              <a:gd name="connsiteX3" fmla="*/ 2182407 w 2182407"/>
              <a:gd name="connsiteY3" fmla="*/ 1274800 h 1724101"/>
              <a:gd name="connsiteX4" fmla="*/ 1733106 w 2182407"/>
              <a:gd name="connsiteY4" fmla="*/ 1724101 h 1724101"/>
              <a:gd name="connsiteX5" fmla="*/ 141445 w 2182407"/>
              <a:gd name="connsiteY5" fmla="*/ 1724101 h 1724101"/>
              <a:gd name="connsiteX6" fmla="*/ 0 w 2182407"/>
              <a:gd name="connsiteY6" fmla="*/ 1582656 h 1724101"/>
              <a:gd name="connsiteX7" fmla="*/ 0 w 2182407"/>
              <a:gd name="connsiteY7" fmla="*/ 449301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449301" y="0"/>
                </a:moveTo>
                <a:lnTo>
                  <a:pt x="2040962" y="0"/>
                </a:lnTo>
                <a:lnTo>
                  <a:pt x="2182407" y="141445"/>
                </a:lnTo>
                <a:lnTo>
                  <a:pt x="2182407" y="1274800"/>
                </a:lnTo>
                <a:lnTo>
                  <a:pt x="1733106" y="1724101"/>
                </a:lnTo>
                <a:lnTo>
                  <a:pt x="141445" y="1724101"/>
                </a:lnTo>
                <a:lnTo>
                  <a:pt x="0" y="1582656"/>
                </a:lnTo>
                <a:lnTo>
                  <a:pt x="0" y="449301"/>
                </a:lnTo>
                <a:close/>
              </a:path>
            </a:pathLst>
          </a:custGeom>
          <a:noFill/>
        </p:spPr>
        <p:txBody>
          <a:bodyPr wrap="square" anchor="ctr">
            <a:noAutofit/>
          </a:bodyPr>
          <a:lstStyle>
            <a:lvl1pPr>
              <a:defRPr lang="en-ID"/>
            </a:lvl1pPr>
          </a:lstStyle>
          <a:p>
            <a:pPr lvl="0" algn="ctr"/>
            <a:endParaRPr lang="en-ID"/>
          </a:p>
        </p:txBody>
      </p:sp>
      <p:sp>
        <p:nvSpPr>
          <p:cNvPr id="6" name="Picture Placeholder 83">
            <a:extLst>
              <a:ext uri="{FF2B5EF4-FFF2-40B4-BE49-F238E27FC236}">
                <a16:creationId xmlns:a16="http://schemas.microsoft.com/office/drawing/2014/main" id="{5474D069-3ABB-14D0-FBBF-F48A4917597A}"/>
              </a:ext>
            </a:extLst>
          </p:cNvPr>
          <p:cNvSpPr>
            <a:spLocks noGrp="1"/>
          </p:cNvSpPr>
          <p:nvPr>
            <p:ph type="pic" sz="quarter" idx="11"/>
          </p:nvPr>
        </p:nvSpPr>
        <p:spPr>
          <a:xfrm>
            <a:off x="2849758" y="1139583"/>
            <a:ext cx="2182407" cy="1941635"/>
          </a:xfrm>
          <a:custGeom>
            <a:avLst/>
            <a:gdLst>
              <a:gd name="connsiteX0" fmla="*/ 141445 w 2182407"/>
              <a:gd name="connsiteY0" fmla="*/ 0 h 1724101"/>
              <a:gd name="connsiteX1" fmla="*/ 1733106 w 2182407"/>
              <a:gd name="connsiteY1" fmla="*/ 0 h 1724101"/>
              <a:gd name="connsiteX2" fmla="*/ 2182407 w 2182407"/>
              <a:gd name="connsiteY2" fmla="*/ 449301 h 1724101"/>
              <a:gd name="connsiteX3" fmla="*/ 2182407 w 2182407"/>
              <a:gd name="connsiteY3" fmla="*/ 1582656 h 1724101"/>
              <a:gd name="connsiteX4" fmla="*/ 2040962 w 2182407"/>
              <a:gd name="connsiteY4" fmla="*/ 1724101 h 1724101"/>
              <a:gd name="connsiteX5" fmla="*/ 449301 w 2182407"/>
              <a:gd name="connsiteY5" fmla="*/ 1724101 h 1724101"/>
              <a:gd name="connsiteX6" fmla="*/ 0 w 2182407"/>
              <a:gd name="connsiteY6" fmla="*/ 1274800 h 1724101"/>
              <a:gd name="connsiteX7" fmla="*/ 0 w 2182407"/>
              <a:gd name="connsiteY7" fmla="*/ 141445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141445" y="0"/>
                </a:moveTo>
                <a:lnTo>
                  <a:pt x="1733106" y="0"/>
                </a:lnTo>
                <a:lnTo>
                  <a:pt x="2182407" y="449301"/>
                </a:lnTo>
                <a:lnTo>
                  <a:pt x="2182407" y="1582656"/>
                </a:lnTo>
                <a:lnTo>
                  <a:pt x="2040962" y="1724101"/>
                </a:lnTo>
                <a:lnTo>
                  <a:pt x="449301" y="1724101"/>
                </a:lnTo>
                <a:lnTo>
                  <a:pt x="0" y="1274800"/>
                </a:lnTo>
                <a:lnTo>
                  <a:pt x="0" y="141445"/>
                </a:lnTo>
                <a:close/>
              </a:path>
            </a:pathLst>
          </a:custGeom>
          <a:noFill/>
        </p:spPr>
        <p:txBody>
          <a:bodyPr wrap="square" anchor="ctr">
            <a:noAutofit/>
          </a:bodyPr>
          <a:lstStyle>
            <a:lvl1pPr>
              <a:defRPr lang="en-ID"/>
            </a:lvl1pPr>
          </a:lstStyle>
          <a:p>
            <a:pPr lvl="0" algn="ctr"/>
            <a:endParaRPr lang="en-ID"/>
          </a:p>
        </p:txBody>
      </p:sp>
      <p:sp>
        <p:nvSpPr>
          <p:cNvPr id="8" name="Picture Placeholder 84">
            <a:extLst>
              <a:ext uri="{FF2B5EF4-FFF2-40B4-BE49-F238E27FC236}">
                <a16:creationId xmlns:a16="http://schemas.microsoft.com/office/drawing/2014/main" id="{827607D9-87C0-2661-BDFD-A5AC473B99CC}"/>
              </a:ext>
            </a:extLst>
          </p:cNvPr>
          <p:cNvSpPr>
            <a:spLocks noGrp="1"/>
          </p:cNvSpPr>
          <p:nvPr>
            <p:ph type="pic" sz="quarter" idx="17"/>
          </p:nvPr>
        </p:nvSpPr>
        <p:spPr>
          <a:xfrm>
            <a:off x="497617" y="1139583"/>
            <a:ext cx="2182407" cy="1941635"/>
          </a:xfrm>
          <a:custGeom>
            <a:avLst/>
            <a:gdLst>
              <a:gd name="connsiteX0" fmla="*/ 141445 w 2182407"/>
              <a:gd name="connsiteY0" fmla="*/ 0 h 1724101"/>
              <a:gd name="connsiteX1" fmla="*/ 1733106 w 2182407"/>
              <a:gd name="connsiteY1" fmla="*/ 0 h 1724101"/>
              <a:gd name="connsiteX2" fmla="*/ 2182407 w 2182407"/>
              <a:gd name="connsiteY2" fmla="*/ 449301 h 1724101"/>
              <a:gd name="connsiteX3" fmla="*/ 2182407 w 2182407"/>
              <a:gd name="connsiteY3" fmla="*/ 1582656 h 1724101"/>
              <a:gd name="connsiteX4" fmla="*/ 2040962 w 2182407"/>
              <a:gd name="connsiteY4" fmla="*/ 1724101 h 1724101"/>
              <a:gd name="connsiteX5" fmla="*/ 449301 w 2182407"/>
              <a:gd name="connsiteY5" fmla="*/ 1724101 h 1724101"/>
              <a:gd name="connsiteX6" fmla="*/ 0 w 2182407"/>
              <a:gd name="connsiteY6" fmla="*/ 1274800 h 1724101"/>
              <a:gd name="connsiteX7" fmla="*/ 0 w 2182407"/>
              <a:gd name="connsiteY7" fmla="*/ 141445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141445" y="0"/>
                </a:moveTo>
                <a:lnTo>
                  <a:pt x="1733106" y="0"/>
                </a:lnTo>
                <a:lnTo>
                  <a:pt x="2182407" y="449301"/>
                </a:lnTo>
                <a:lnTo>
                  <a:pt x="2182407" y="1582656"/>
                </a:lnTo>
                <a:lnTo>
                  <a:pt x="2040962" y="1724101"/>
                </a:lnTo>
                <a:lnTo>
                  <a:pt x="449301" y="1724101"/>
                </a:lnTo>
                <a:lnTo>
                  <a:pt x="0" y="1274800"/>
                </a:lnTo>
                <a:lnTo>
                  <a:pt x="0" y="141445"/>
                </a:lnTo>
                <a:close/>
              </a:path>
            </a:pathLst>
          </a:custGeom>
          <a:noFill/>
        </p:spPr>
        <p:txBody>
          <a:bodyPr wrap="square" anchor="ctr">
            <a:noAutofit/>
          </a:bodyPr>
          <a:lstStyle>
            <a:lvl1pPr>
              <a:defRPr lang="en-ID"/>
            </a:lvl1pPr>
          </a:lstStyle>
          <a:p>
            <a:pPr lvl="0" algn="ctr"/>
            <a:endParaRPr lang="en-ID" dirty="0"/>
          </a:p>
        </p:txBody>
      </p:sp>
      <p:sp>
        <p:nvSpPr>
          <p:cNvPr id="9" name="Picture Placeholder 82">
            <a:extLst>
              <a:ext uri="{FF2B5EF4-FFF2-40B4-BE49-F238E27FC236}">
                <a16:creationId xmlns:a16="http://schemas.microsoft.com/office/drawing/2014/main" id="{CC96A4B7-4FFD-86BE-2D0F-08F1FE34AA61}"/>
              </a:ext>
            </a:extLst>
          </p:cNvPr>
          <p:cNvSpPr>
            <a:spLocks noGrp="1"/>
          </p:cNvSpPr>
          <p:nvPr>
            <p:ph type="pic" sz="quarter" idx="10"/>
          </p:nvPr>
        </p:nvSpPr>
        <p:spPr>
          <a:xfrm>
            <a:off x="5227493" y="1139583"/>
            <a:ext cx="2182407" cy="1941635"/>
          </a:xfrm>
          <a:custGeom>
            <a:avLst/>
            <a:gdLst>
              <a:gd name="connsiteX0" fmla="*/ 141445 w 2182407"/>
              <a:gd name="connsiteY0" fmla="*/ 0 h 1724101"/>
              <a:gd name="connsiteX1" fmla="*/ 1733106 w 2182407"/>
              <a:gd name="connsiteY1" fmla="*/ 0 h 1724101"/>
              <a:gd name="connsiteX2" fmla="*/ 2182407 w 2182407"/>
              <a:gd name="connsiteY2" fmla="*/ 449301 h 1724101"/>
              <a:gd name="connsiteX3" fmla="*/ 2182407 w 2182407"/>
              <a:gd name="connsiteY3" fmla="*/ 1582656 h 1724101"/>
              <a:gd name="connsiteX4" fmla="*/ 2040962 w 2182407"/>
              <a:gd name="connsiteY4" fmla="*/ 1724101 h 1724101"/>
              <a:gd name="connsiteX5" fmla="*/ 449301 w 2182407"/>
              <a:gd name="connsiteY5" fmla="*/ 1724101 h 1724101"/>
              <a:gd name="connsiteX6" fmla="*/ 0 w 2182407"/>
              <a:gd name="connsiteY6" fmla="*/ 1274800 h 1724101"/>
              <a:gd name="connsiteX7" fmla="*/ 0 w 2182407"/>
              <a:gd name="connsiteY7" fmla="*/ 141445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141445" y="0"/>
                </a:moveTo>
                <a:lnTo>
                  <a:pt x="1733106" y="0"/>
                </a:lnTo>
                <a:lnTo>
                  <a:pt x="2182407" y="449301"/>
                </a:lnTo>
                <a:lnTo>
                  <a:pt x="2182407" y="1582656"/>
                </a:lnTo>
                <a:lnTo>
                  <a:pt x="2040962" y="1724101"/>
                </a:lnTo>
                <a:lnTo>
                  <a:pt x="449301" y="1724101"/>
                </a:lnTo>
                <a:lnTo>
                  <a:pt x="0" y="1274800"/>
                </a:lnTo>
                <a:lnTo>
                  <a:pt x="0" y="141445"/>
                </a:lnTo>
                <a:close/>
              </a:path>
            </a:pathLst>
          </a:custGeom>
          <a:noFill/>
        </p:spPr>
        <p:txBody>
          <a:bodyPr wrap="square" anchor="ctr">
            <a:noAutofit/>
          </a:bodyPr>
          <a:lstStyle>
            <a:lvl1pPr>
              <a:defRPr lang="en-ID"/>
            </a:lvl1pPr>
          </a:lstStyle>
          <a:p>
            <a:pPr lvl="0" algn="ctr"/>
            <a:endParaRPr lang="en-ID"/>
          </a:p>
        </p:txBody>
      </p:sp>
      <p:sp>
        <p:nvSpPr>
          <p:cNvPr id="10" name="Picture Placeholder 96">
            <a:extLst>
              <a:ext uri="{FF2B5EF4-FFF2-40B4-BE49-F238E27FC236}">
                <a16:creationId xmlns:a16="http://schemas.microsoft.com/office/drawing/2014/main" id="{76B8C719-970F-2725-57D9-1B3D046D1008}"/>
              </a:ext>
            </a:extLst>
          </p:cNvPr>
          <p:cNvSpPr>
            <a:spLocks noGrp="1"/>
          </p:cNvSpPr>
          <p:nvPr>
            <p:ph type="pic" sz="quarter" idx="18"/>
          </p:nvPr>
        </p:nvSpPr>
        <p:spPr>
          <a:xfrm>
            <a:off x="2863311" y="3362495"/>
            <a:ext cx="2182407" cy="1941635"/>
          </a:xfrm>
          <a:custGeom>
            <a:avLst/>
            <a:gdLst>
              <a:gd name="connsiteX0" fmla="*/ 449301 w 2182407"/>
              <a:gd name="connsiteY0" fmla="*/ 0 h 1724101"/>
              <a:gd name="connsiteX1" fmla="*/ 2040962 w 2182407"/>
              <a:gd name="connsiteY1" fmla="*/ 0 h 1724101"/>
              <a:gd name="connsiteX2" fmla="*/ 2182407 w 2182407"/>
              <a:gd name="connsiteY2" fmla="*/ 141445 h 1724101"/>
              <a:gd name="connsiteX3" fmla="*/ 2182407 w 2182407"/>
              <a:gd name="connsiteY3" fmla="*/ 1274800 h 1724101"/>
              <a:gd name="connsiteX4" fmla="*/ 1733106 w 2182407"/>
              <a:gd name="connsiteY4" fmla="*/ 1724101 h 1724101"/>
              <a:gd name="connsiteX5" fmla="*/ 141445 w 2182407"/>
              <a:gd name="connsiteY5" fmla="*/ 1724101 h 1724101"/>
              <a:gd name="connsiteX6" fmla="*/ 0 w 2182407"/>
              <a:gd name="connsiteY6" fmla="*/ 1582656 h 1724101"/>
              <a:gd name="connsiteX7" fmla="*/ 0 w 2182407"/>
              <a:gd name="connsiteY7" fmla="*/ 449301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449301" y="0"/>
                </a:moveTo>
                <a:lnTo>
                  <a:pt x="2040962" y="0"/>
                </a:lnTo>
                <a:lnTo>
                  <a:pt x="2182407" y="141445"/>
                </a:lnTo>
                <a:lnTo>
                  <a:pt x="2182407" y="1274800"/>
                </a:lnTo>
                <a:lnTo>
                  <a:pt x="1733106" y="1724101"/>
                </a:lnTo>
                <a:lnTo>
                  <a:pt x="141445" y="1724101"/>
                </a:lnTo>
                <a:lnTo>
                  <a:pt x="0" y="1582656"/>
                </a:lnTo>
                <a:lnTo>
                  <a:pt x="0" y="449301"/>
                </a:lnTo>
                <a:close/>
              </a:path>
            </a:pathLst>
          </a:custGeom>
          <a:noFill/>
        </p:spPr>
        <p:txBody>
          <a:bodyPr wrap="square" anchor="ctr">
            <a:noAutofit/>
          </a:bodyPr>
          <a:lstStyle>
            <a:lvl1pPr>
              <a:defRPr lang="en-ID"/>
            </a:lvl1pPr>
          </a:lstStyle>
          <a:p>
            <a:pPr lvl="0" algn="ctr"/>
            <a:endParaRPr lang="en-ID"/>
          </a:p>
        </p:txBody>
      </p:sp>
      <p:sp>
        <p:nvSpPr>
          <p:cNvPr id="11" name="Picture Placeholder 97">
            <a:extLst>
              <a:ext uri="{FF2B5EF4-FFF2-40B4-BE49-F238E27FC236}">
                <a16:creationId xmlns:a16="http://schemas.microsoft.com/office/drawing/2014/main" id="{E6A7069B-F683-8E89-0E23-BA55D6724845}"/>
              </a:ext>
            </a:extLst>
          </p:cNvPr>
          <p:cNvSpPr>
            <a:spLocks noGrp="1"/>
          </p:cNvSpPr>
          <p:nvPr>
            <p:ph type="pic" sz="quarter" idx="19"/>
          </p:nvPr>
        </p:nvSpPr>
        <p:spPr>
          <a:xfrm>
            <a:off x="509505" y="3362495"/>
            <a:ext cx="2182407" cy="1941635"/>
          </a:xfrm>
          <a:custGeom>
            <a:avLst/>
            <a:gdLst>
              <a:gd name="connsiteX0" fmla="*/ 449301 w 2182407"/>
              <a:gd name="connsiteY0" fmla="*/ 0 h 1724101"/>
              <a:gd name="connsiteX1" fmla="*/ 2040962 w 2182407"/>
              <a:gd name="connsiteY1" fmla="*/ 0 h 1724101"/>
              <a:gd name="connsiteX2" fmla="*/ 2182407 w 2182407"/>
              <a:gd name="connsiteY2" fmla="*/ 141445 h 1724101"/>
              <a:gd name="connsiteX3" fmla="*/ 2182407 w 2182407"/>
              <a:gd name="connsiteY3" fmla="*/ 1274800 h 1724101"/>
              <a:gd name="connsiteX4" fmla="*/ 1733106 w 2182407"/>
              <a:gd name="connsiteY4" fmla="*/ 1724101 h 1724101"/>
              <a:gd name="connsiteX5" fmla="*/ 141445 w 2182407"/>
              <a:gd name="connsiteY5" fmla="*/ 1724101 h 1724101"/>
              <a:gd name="connsiteX6" fmla="*/ 0 w 2182407"/>
              <a:gd name="connsiteY6" fmla="*/ 1582656 h 1724101"/>
              <a:gd name="connsiteX7" fmla="*/ 0 w 2182407"/>
              <a:gd name="connsiteY7" fmla="*/ 449301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449301" y="0"/>
                </a:moveTo>
                <a:lnTo>
                  <a:pt x="2040962" y="0"/>
                </a:lnTo>
                <a:lnTo>
                  <a:pt x="2182407" y="141445"/>
                </a:lnTo>
                <a:lnTo>
                  <a:pt x="2182407" y="1274800"/>
                </a:lnTo>
                <a:lnTo>
                  <a:pt x="1733106" y="1724101"/>
                </a:lnTo>
                <a:lnTo>
                  <a:pt x="141445" y="1724101"/>
                </a:lnTo>
                <a:lnTo>
                  <a:pt x="0" y="1582656"/>
                </a:lnTo>
                <a:lnTo>
                  <a:pt x="0" y="449301"/>
                </a:lnTo>
                <a:close/>
              </a:path>
            </a:pathLst>
          </a:custGeom>
          <a:noFill/>
        </p:spPr>
        <p:txBody>
          <a:bodyPr wrap="square" anchor="ctr">
            <a:noAutofit/>
          </a:bodyPr>
          <a:lstStyle>
            <a:lvl1pPr>
              <a:defRPr lang="en-ID"/>
            </a:lvl1pPr>
          </a:lstStyle>
          <a:p>
            <a:pPr lvl="0" algn="ctr"/>
            <a:endParaRPr lang="en-ID"/>
          </a:p>
        </p:txBody>
      </p:sp>
    </p:spTree>
    <p:extLst>
      <p:ext uri="{BB962C8B-B14F-4D97-AF65-F5344CB8AC3E}">
        <p14:creationId xmlns:p14="http://schemas.microsoft.com/office/powerpoint/2010/main" val="17049851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64843"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7280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7FDF6D73-CB67-1EE6-337E-48E5BC5CFA21}"/>
              </a:ext>
            </a:extLst>
          </p:cNvPr>
          <p:cNvSpPr/>
          <p:nvPr userDrawn="1"/>
        </p:nvSpPr>
        <p:spPr>
          <a:xfrm>
            <a:off x="174171" y="163286"/>
            <a:ext cx="11800115" cy="6466114"/>
          </a:xfrm>
          <a:prstGeom prst="roundRect">
            <a:avLst>
              <a:gd name="adj" fmla="val 4041"/>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7AC9C3EB-2CDB-B736-8199-0EC19BB8E3AA}"/>
              </a:ext>
            </a:extLst>
          </p:cNvPr>
          <p:cNvSpPr/>
          <p:nvPr userDrawn="1"/>
        </p:nvSpPr>
        <p:spPr>
          <a:xfrm>
            <a:off x="926969" y="1743204"/>
            <a:ext cx="10338062" cy="3306278"/>
          </a:xfrm>
          <a:prstGeom prst="roundRect">
            <a:avLst>
              <a:gd name="adj" fmla="val 617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892764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D3A06EB5-DE2C-005B-8E33-AEC1A47C4D9B}"/>
              </a:ext>
            </a:extLst>
          </p:cNvPr>
          <p:cNvSpPr/>
          <p:nvPr userDrawn="1"/>
        </p:nvSpPr>
        <p:spPr>
          <a:xfrm>
            <a:off x="1029092" y="1768287"/>
            <a:ext cx="10133815" cy="3306278"/>
          </a:xfrm>
          <a:prstGeom prst="roundRect">
            <a:avLst>
              <a:gd name="adj" fmla="val 7177"/>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552787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7FDF6D73-CB67-1EE6-337E-48E5BC5CFA21}"/>
              </a:ext>
            </a:extLst>
          </p:cNvPr>
          <p:cNvSpPr/>
          <p:nvPr userDrawn="1"/>
        </p:nvSpPr>
        <p:spPr>
          <a:xfrm>
            <a:off x="174171" y="163286"/>
            <a:ext cx="11800115" cy="6466114"/>
          </a:xfrm>
          <a:prstGeom prst="roundRect">
            <a:avLst>
              <a:gd name="adj" fmla="val 4041"/>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Rectangle: Rounded Corners 9">
            <a:extLst>
              <a:ext uri="{FF2B5EF4-FFF2-40B4-BE49-F238E27FC236}">
                <a16:creationId xmlns:a16="http://schemas.microsoft.com/office/drawing/2014/main" id="{7AC9C3EB-2CDB-B736-8199-0EC19BB8E3AA}"/>
              </a:ext>
            </a:extLst>
          </p:cNvPr>
          <p:cNvSpPr/>
          <p:nvPr userDrawn="1"/>
        </p:nvSpPr>
        <p:spPr>
          <a:xfrm>
            <a:off x="367645" y="386499"/>
            <a:ext cx="11434714" cy="6042580"/>
          </a:xfrm>
          <a:prstGeom prst="roundRect">
            <a:avLst>
              <a:gd name="adj" fmla="val 27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28358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cSld name="15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2227" y="1800147"/>
            <a:ext cx="10994760" cy="1832460"/>
          </a:xfrm>
          <a:noFill/>
          <a:effectLst>
            <a:outerShdw blurRad="50800" dist="38100" dir="2700000" algn="tl" rotWithShape="0">
              <a:prstClr val="black">
                <a:alpha val="40000"/>
              </a:prstClr>
            </a:outerShdw>
          </a:effectLst>
        </p:spPr>
        <p:txBody>
          <a:bodyPr>
            <a:normAutofit/>
          </a:bodyPr>
          <a:lstStyle>
            <a:lvl1pPr algn="l">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02226" y="3836214"/>
            <a:ext cx="11198367" cy="1832460"/>
          </a:xfrm>
        </p:spPr>
        <p:txBody>
          <a:bodyPr>
            <a:normAutofit/>
          </a:bodyPr>
          <a:lstStyle>
            <a:lvl1pPr marL="0" indent="0" algn="l">
              <a:buNone/>
              <a:defRPr sz="3733" b="0" i="0">
                <a:solidFill>
                  <a:srgbClr val="F2CD44"/>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97756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4461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9" name="TextBox 98">
            <a:hlinkClick r:id="" action="ppaction://noaction"/>
            <a:extLst>
              <a:ext uri="{FF2B5EF4-FFF2-40B4-BE49-F238E27FC236}">
                <a16:creationId xmlns:a16="http://schemas.microsoft.com/office/drawing/2014/main" id="{E42326A6-E39B-6ED4-B9E0-70F8CE939427}"/>
              </a:ext>
            </a:extLst>
          </p:cNvPr>
          <p:cNvSpPr txBox="1"/>
          <p:nvPr userDrawn="1"/>
        </p:nvSpPr>
        <p:spPr>
          <a:xfrm>
            <a:off x="179930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نتیجه گیری</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icture Placeholder 3">
            <a:extLst>
              <a:ext uri="{FF2B5EF4-FFF2-40B4-BE49-F238E27FC236}">
                <a16:creationId xmlns:a16="http://schemas.microsoft.com/office/drawing/2014/main" id="{5BE639FB-BD85-3656-BD27-562030A6F768}"/>
              </a:ext>
            </a:extLst>
          </p:cNvPr>
          <p:cNvSpPr>
            <a:spLocks noGrp="1"/>
          </p:cNvSpPr>
          <p:nvPr>
            <p:ph type="pic" sz="quarter" idx="13"/>
          </p:nvPr>
        </p:nvSpPr>
        <p:spPr>
          <a:xfrm>
            <a:off x="4490503" y="1283575"/>
            <a:ext cx="3200108" cy="3788555"/>
          </a:xfrm>
          <a:prstGeom prst="snip2DiagRect">
            <a:avLst>
              <a:gd name="adj1" fmla="val 25198"/>
              <a:gd name="adj2" fmla="val 10304"/>
            </a:avLst>
          </a:prstGeom>
        </p:spPr>
        <p:txBody>
          <a:bodyPr/>
          <a:lstStyle/>
          <a:p>
            <a:endParaRPr lang="fa-IR" dirty="0"/>
          </a:p>
        </p:txBody>
      </p:sp>
    </p:spTree>
    <p:extLst>
      <p:ext uri="{BB962C8B-B14F-4D97-AF65-F5344CB8AC3E}">
        <p14:creationId xmlns:p14="http://schemas.microsoft.com/office/powerpoint/2010/main" val="23087931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cture Placeholder 3">
            <a:extLst>
              <a:ext uri="{FF2B5EF4-FFF2-40B4-BE49-F238E27FC236}">
                <a16:creationId xmlns:a16="http://schemas.microsoft.com/office/drawing/2014/main" id="{9B71BEBE-6DFD-0D58-E374-27E6AE1BF4EB}"/>
              </a:ext>
            </a:extLst>
          </p:cNvPr>
          <p:cNvSpPr>
            <a:spLocks noGrp="1"/>
          </p:cNvSpPr>
          <p:nvPr>
            <p:ph type="pic" sz="quarter" idx="13"/>
          </p:nvPr>
        </p:nvSpPr>
        <p:spPr>
          <a:xfrm>
            <a:off x="812944" y="968361"/>
            <a:ext cx="3703637" cy="4384675"/>
          </a:xfrm>
          <a:prstGeom prst="snip2DiagRect">
            <a:avLst>
              <a:gd name="adj1" fmla="val 25198"/>
              <a:gd name="adj2" fmla="val 10304"/>
            </a:avLst>
          </a:prstGeom>
        </p:spPr>
        <p:txBody>
          <a:bodyPr/>
          <a:lstStyle/>
          <a:p>
            <a:endParaRPr lang="fa-IR"/>
          </a:p>
        </p:txBody>
      </p:sp>
    </p:spTree>
    <p:extLst>
      <p:ext uri="{BB962C8B-B14F-4D97-AF65-F5344CB8AC3E}">
        <p14:creationId xmlns:p14="http://schemas.microsoft.com/office/powerpoint/2010/main" val="29400096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257" y="371768"/>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0" name="Freeform 170">
            <a:extLst>
              <a:ext uri="{FF2B5EF4-FFF2-40B4-BE49-F238E27FC236}">
                <a16:creationId xmlns:a16="http://schemas.microsoft.com/office/drawing/2014/main" id="{84654943-D591-5A5C-20F1-5E921C877693}"/>
              </a:ext>
            </a:extLst>
          </p:cNvPr>
          <p:cNvSpPr>
            <a:spLocks noEditPoints="1"/>
          </p:cNvSpPr>
          <p:nvPr userDrawn="1"/>
        </p:nvSpPr>
        <p:spPr bwMode="auto">
          <a:xfrm>
            <a:off x="9996747" y="6341990"/>
            <a:ext cx="329314" cy="331383"/>
          </a:xfrm>
          <a:custGeom>
            <a:avLst/>
            <a:gdLst>
              <a:gd name="T0" fmla="*/ 34 w 159"/>
              <a:gd name="T1" fmla="*/ 27 h 160"/>
              <a:gd name="T2" fmla="*/ 34 w 159"/>
              <a:gd name="T3" fmla="*/ 41 h 160"/>
              <a:gd name="T4" fmla="*/ 95 w 159"/>
              <a:gd name="T5" fmla="*/ 34 h 160"/>
              <a:gd name="T6" fmla="*/ 95 w 159"/>
              <a:gd name="T7" fmla="*/ 63 h 160"/>
              <a:gd name="T8" fmla="*/ 34 w 159"/>
              <a:gd name="T9" fmla="*/ 55 h 160"/>
              <a:gd name="T10" fmla="*/ 34 w 159"/>
              <a:gd name="T11" fmla="*/ 69 h 160"/>
              <a:gd name="T12" fmla="*/ 95 w 159"/>
              <a:gd name="T13" fmla="*/ 63 h 160"/>
              <a:gd name="T14" fmla="*/ 68 w 159"/>
              <a:gd name="T15" fmla="*/ 90 h 160"/>
              <a:gd name="T16" fmla="*/ 34 w 159"/>
              <a:gd name="T17" fmla="*/ 83 h 160"/>
              <a:gd name="T18" fmla="*/ 34 w 159"/>
              <a:gd name="T19" fmla="*/ 97 h 160"/>
              <a:gd name="T20" fmla="*/ 115 w 159"/>
              <a:gd name="T21" fmla="*/ 122 h 160"/>
              <a:gd name="T22" fmla="*/ 108 w 159"/>
              <a:gd name="T23" fmla="*/ 145 h 160"/>
              <a:gd name="T24" fmla="*/ 14 w 159"/>
              <a:gd name="T25" fmla="*/ 14 h 160"/>
              <a:gd name="T26" fmla="*/ 108 w 159"/>
              <a:gd name="T27" fmla="*/ 42 h 160"/>
              <a:gd name="T28" fmla="*/ 123 w 159"/>
              <a:gd name="T29" fmla="*/ 7 h 160"/>
              <a:gd name="T30" fmla="*/ 7 w 159"/>
              <a:gd name="T31" fmla="*/ 0 h 160"/>
              <a:gd name="T32" fmla="*/ 0 w 159"/>
              <a:gd name="T33" fmla="*/ 152 h 160"/>
              <a:gd name="T34" fmla="*/ 115 w 159"/>
              <a:gd name="T35" fmla="*/ 160 h 160"/>
              <a:gd name="T36" fmla="*/ 123 w 159"/>
              <a:gd name="T37" fmla="*/ 112 h 160"/>
              <a:gd name="T38" fmla="*/ 115 w 159"/>
              <a:gd name="T39" fmla="*/ 122 h 160"/>
              <a:gd name="T40" fmla="*/ 132 w 159"/>
              <a:gd name="T41" fmla="*/ 18 h 160"/>
              <a:gd name="T42" fmla="*/ 84 w 159"/>
              <a:gd name="T43" fmla="*/ 98 h 160"/>
              <a:gd name="T44" fmla="*/ 82 w 159"/>
              <a:gd name="T45" fmla="*/ 127 h 160"/>
              <a:gd name="T46" fmla="*/ 87 w 159"/>
              <a:gd name="T47" fmla="*/ 131 h 160"/>
              <a:gd name="T48" fmla="*/ 113 w 159"/>
              <a:gd name="T49" fmla="*/ 114 h 160"/>
              <a:gd name="T50" fmla="*/ 159 w 159"/>
              <a:gd name="T51" fmla="*/ 33 h 160"/>
              <a:gd name="T52" fmla="*/ 97 w 159"/>
              <a:gd name="T53" fmla="*/ 118 h 160"/>
              <a:gd name="T54" fmla="*/ 89 w 159"/>
              <a:gd name="T55" fmla="*/ 113 h 160"/>
              <a:gd name="T56" fmla="*/ 97 w 159"/>
              <a:gd name="T57" fmla="*/ 108 h 160"/>
              <a:gd name="T58" fmla="*/ 97 w 159"/>
              <a:gd name="T59" fmla="*/ 118 h 160"/>
              <a:gd name="T60" fmla="*/ 56 w 159"/>
              <a:gd name="T61" fmla="*/ 131 h 160"/>
              <a:gd name="T62" fmla="*/ 75 w 159"/>
              <a:gd name="T63" fmla="*/ 126 h 160"/>
              <a:gd name="T64" fmla="*/ 55 w 159"/>
              <a:gd name="T65" fmla="*/ 124 h 160"/>
              <a:gd name="T66" fmla="*/ 50 w 159"/>
              <a:gd name="T67" fmla="*/ 121 h 160"/>
              <a:gd name="T68" fmla="*/ 50 w 159"/>
              <a:gd name="T69" fmla="*/ 110 h 160"/>
              <a:gd name="T70" fmla="*/ 39 w 159"/>
              <a:gd name="T71" fmla="*/ 115 h 160"/>
              <a:gd name="T72" fmla="*/ 28 w 159"/>
              <a:gd name="T73" fmla="*/ 135 h 160"/>
              <a:gd name="T74" fmla="*/ 38 w 159"/>
              <a:gd name="T75" fmla="*/ 125 h 160"/>
              <a:gd name="T76" fmla="*/ 44 w 159"/>
              <a:gd name="T77" fmla="*/ 127 h 160"/>
              <a:gd name="T78" fmla="*/ 44 w 159"/>
              <a:gd name="T79" fmla="*/ 127 h 160"/>
              <a:gd name="T80" fmla="*/ 44 w 159"/>
              <a:gd name="T81" fmla="*/ 128 h 160"/>
              <a:gd name="T82" fmla="*/ 50 w 159"/>
              <a:gd name="T83" fmla="*/ 128 h 160"/>
              <a:gd name="T84" fmla="*/ 53 w 159"/>
              <a:gd name="T85" fmla="*/ 1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60">
                <a:moveTo>
                  <a:pt x="88" y="27"/>
                </a:moveTo>
                <a:cubicBezTo>
                  <a:pt x="34" y="27"/>
                  <a:pt x="34" y="27"/>
                  <a:pt x="34" y="27"/>
                </a:cubicBezTo>
                <a:cubicBezTo>
                  <a:pt x="30" y="27"/>
                  <a:pt x="26" y="31"/>
                  <a:pt x="26" y="34"/>
                </a:cubicBezTo>
                <a:cubicBezTo>
                  <a:pt x="26" y="39"/>
                  <a:pt x="30" y="41"/>
                  <a:pt x="34" y="41"/>
                </a:cubicBezTo>
                <a:cubicBezTo>
                  <a:pt x="88" y="41"/>
                  <a:pt x="88" y="41"/>
                  <a:pt x="88" y="41"/>
                </a:cubicBezTo>
                <a:cubicBezTo>
                  <a:pt x="93" y="41"/>
                  <a:pt x="95" y="39"/>
                  <a:pt x="95" y="34"/>
                </a:cubicBezTo>
                <a:cubicBezTo>
                  <a:pt x="95" y="31"/>
                  <a:pt x="93" y="27"/>
                  <a:pt x="88" y="27"/>
                </a:cubicBezTo>
                <a:close/>
                <a:moveTo>
                  <a:pt x="95" y="63"/>
                </a:moveTo>
                <a:cubicBezTo>
                  <a:pt x="95" y="57"/>
                  <a:pt x="93" y="55"/>
                  <a:pt x="88" y="55"/>
                </a:cubicBezTo>
                <a:cubicBezTo>
                  <a:pt x="34" y="55"/>
                  <a:pt x="34" y="55"/>
                  <a:pt x="34" y="55"/>
                </a:cubicBezTo>
                <a:cubicBezTo>
                  <a:pt x="30" y="55"/>
                  <a:pt x="26" y="57"/>
                  <a:pt x="26" y="63"/>
                </a:cubicBezTo>
                <a:cubicBezTo>
                  <a:pt x="26" y="67"/>
                  <a:pt x="30" y="69"/>
                  <a:pt x="34" y="69"/>
                </a:cubicBezTo>
                <a:cubicBezTo>
                  <a:pt x="88" y="69"/>
                  <a:pt x="88" y="69"/>
                  <a:pt x="88" y="69"/>
                </a:cubicBezTo>
                <a:cubicBezTo>
                  <a:pt x="93" y="69"/>
                  <a:pt x="95" y="67"/>
                  <a:pt x="95" y="63"/>
                </a:cubicBezTo>
                <a:close/>
                <a:moveTo>
                  <a:pt x="61" y="97"/>
                </a:moveTo>
                <a:cubicBezTo>
                  <a:pt x="65" y="97"/>
                  <a:pt x="68" y="93"/>
                  <a:pt x="68" y="90"/>
                </a:cubicBezTo>
                <a:cubicBezTo>
                  <a:pt x="68" y="85"/>
                  <a:pt x="65" y="83"/>
                  <a:pt x="61" y="83"/>
                </a:cubicBezTo>
                <a:cubicBezTo>
                  <a:pt x="34" y="83"/>
                  <a:pt x="34" y="83"/>
                  <a:pt x="34" y="83"/>
                </a:cubicBezTo>
                <a:cubicBezTo>
                  <a:pt x="30" y="83"/>
                  <a:pt x="26" y="85"/>
                  <a:pt x="26" y="90"/>
                </a:cubicBezTo>
                <a:cubicBezTo>
                  <a:pt x="26" y="93"/>
                  <a:pt x="30" y="97"/>
                  <a:pt x="34" y="97"/>
                </a:cubicBezTo>
                <a:lnTo>
                  <a:pt x="61" y="97"/>
                </a:lnTo>
                <a:close/>
                <a:moveTo>
                  <a:pt x="115" y="122"/>
                </a:moveTo>
                <a:cubicBezTo>
                  <a:pt x="108" y="127"/>
                  <a:pt x="108" y="127"/>
                  <a:pt x="108" y="127"/>
                </a:cubicBezTo>
                <a:cubicBezTo>
                  <a:pt x="108" y="145"/>
                  <a:pt x="108" y="145"/>
                  <a:pt x="108" y="145"/>
                </a:cubicBezTo>
                <a:cubicBezTo>
                  <a:pt x="14" y="145"/>
                  <a:pt x="14" y="145"/>
                  <a:pt x="14" y="145"/>
                </a:cubicBezTo>
                <a:cubicBezTo>
                  <a:pt x="14" y="14"/>
                  <a:pt x="14" y="14"/>
                  <a:pt x="14" y="14"/>
                </a:cubicBezTo>
                <a:cubicBezTo>
                  <a:pt x="108" y="14"/>
                  <a:pt x="108" y="14"/>
                  <a:pt x="108" y="14"/>
                </a:cubicBezTo>
                <a:cubicBezTo>
                  <a:pt x="108" y="42"/>
                  <a:pt x="108" y="42"/>
                  <a:pt x="108" y="42"/>
                </a:cubicBezTo>
                <a:cubicBezTo>
                  <a:pt x="123" y="18"/>
                  <a:pt x="123" y="18"/>
                  <a:pt x="123" y="18"/>
                </a:cubicBezTo>
                <a:cubicBezTo>
                  <a:pt x="123" y="7"/>
                  <a:pt x="123" y="7"/>
                  <a:pt x="123" y="7"/>
                </a:cubicBezTo>
                <a:cubicBezTo>
                  <a:pt x="123" y="3"/>
                  <a:pt x="119" y="0"/>
                  <a:pt x="115" y="0"/>
                </a:cubicBezTo>
                <a:cubicBezTo>
                  <a:pt x="7" y="0"/>
                  <a:pt x="7" y="0"/>
                  <a:pt x="7" y="0"/>
                </a:cubicBezTo>
                <a:cubicBezTo>
                  <a:pt x="2" y="0"/>
                  <a:pt x="0" y="3"/>
                  <a:pt x="0" y="7"/>
                </a:cubicBezTo>
                <a:cubicBezTo>
                  <a:pt x="0" y="152"/>
                  <a:pt x="0" y="152"/>
                  <a:pt x="0" y="152"/>
                </a:cubicBezTo>
                <a:cubicBezTo>
                  <a:pt x="0" y="156"/>
                  <a:pt x="2" y="160"/>
                  <a:pt x="7" y="160"/>
                </a:cubicBezTo>
                <a:cubicBezTo>
                  <a:pt x="115" y="160"/>
                  <a:pt x="115" y="160"/>
                  <a:pt x="115" y="160"/>
                </a:cubicBezTo>
                <a:cubicBezTo>
                  <a:pt x="119" y="160"/>
                  <a:pt x="123" y="156"/>
                  <a:pt x="123" y="152"/>
                </a:cubicBezTo>
                <a:cubicBezTo>
                  <a:pt x="123" y="112"/>
                  <a:pt x="123" y="112"/>
                  <a:pt x="123" y="112"/>
                </a:cubicBezTo>
                <a:cubicBezTo>
                  <a:pt x="119" y="118"/>
                  <a:pt x="119" y="118"/>
                  <a:pt x="119" y="118"/>
                </a:cubicBezTo>
                <a:cubicBezTo>
                  <a:pt x="118" y="119"/>
                  <a:pt x="117" y="120"/>
                  <a:pt x="115" y="122"/>
                </a:cubicBezTo>
                <a:close/>
                <a:moveTo>
                  <a:pt x="148" y="21"/>
                </a:moveTo>
                <a:cubicBezTo>
                  <a:pt x="139" y="16"/>
                  <a:pt x="133" y="18"/>
                  <a:pt x="132" y="18"/>
                </a:cubicBezTo>
                <a:cubicBezTo>
                  <a:pt x="130" y="18"/>
                  <a:pt x="130" y="19"/>
                  <a:pt x="130" y="19"/>
                </a:cubicBezTo>
                <a:cubicBezTo>
                  <a:pt x="84" y="98"/>
                  <a:pt x="84" y="98"/>
                  <a:pt x="84" y="98"/>
                </a:cubicBezTo>
                <a:cubicBezTo>
                  <a:pt x="84" y="98"/>
                  <a:pt x="84" y="98"/>
                  <a:pt x="84" y="99"/>
                </a:cubicBezTo>
                <a:cubicBezTo>
                  <a:pt x="82" y="127"/>
                  <a:pt x="82" y="127"/>
                  <a:pt x="82" y="127"/>
                </a:cubicBezTo>
                <a:cubicBezTo>
                  <a:pt x="82" y="129"/>
                  <a:pt x="82" y="130"/>
                  <a:pt x="84" y="131"/>
                </a:cubicBezTo>
                <a:cubicBezTo>
                  <a:pt x="87" y="131"/>
                  <a:pt x="87" y="131"/>
                  <a:pt x="87" y="131"/>
                </a:cubicBezTo>
                <a:cubicBezTo>
                  <a:pt x="112" y="115"/>
                  <a:pt x="112" y="115"/>
                  <a:pt x="112" y="115"/>
                </a:cubicBezTo>
                <a:cubicBezTo>
                  <a:pt x="112" y="115"/>
                  <a:pt x="112" y="114"/>
                  <a:pt x="113" y="114"/>
                </a:cubicBezTo>
                <a:cubicBezTo>
                  <a:pt x="159" y="36"/>
                  <a:pt x="159" y="36"/>
                  <a:pt x="159" y="36"/>
                </a:cubicBezTo>
                <a:cubicBezTo>
                  <a:pt x="159" y="35"/>
                  <a:pt x="159" y="33"/>
                  <a:pt x="159" y="33"/>
                </a:cubicBezTo>
                <a:cubicBezTo>
                  <a:pt x="159" y="32"/>
                  <a:pt x="157" y="26"/>
                  <a:pt x="148" y="21"/>
                </a:cubicBezTo>
                <a:close/>
                <a:moveTo>
                  <a:pt x="97" y="118"/>
                </a:moveTo>
                <a:cubicBezTo>
                  <a:pt x="96" y="118"/>
                  <a:pt x="95" y="116"/>
                  <a:pt x="92" y="115"/>
                </a:cubicBezTo>
                <a:cubicBezTo>
                  <a:pt x="91" y="114"/>
                  <a:pt x="90" y="114"/>
                  <a:pt x="89" y="113"/>
                </a:cubicBezTo>
                <a:cubicBezTo>
                  <a:pt x="89" y="104"/>
                  <a:pt x="89" y="104"/>
                  <a:pt x="89" y="104"/>
                </a:cubicBezTo>
                <a:cubicBezTo>
                  <a:pt x="91" y="105"/>
                  <a:pt x="94" y="105"/>
                  <a:pt x="97" y="108"/>
                </a:cubicBezTo>
                <a:cubicBezTo>
                  <a:pt x="101" y="110"/>
                  <a:pt x="103" y="112"/>
                  <a:pt x="105" y="114"/>
                </a:cubicBezTo>
                <a:lnTo>
                  <a:pt x="97" y="118"/>
                </a:lnTo>
                <a:close/>
                <a:moveTo>
                  <a:pt x="53" y="132"/>
                </a:moveTo>
                <a:cubicBezTo>
                  <a:pt x="53" y="132"/>
                  <a:pt x="55" y="132"/>
                  <a:pt x="56" y="131"/>
                </a:cubicBezTo>
                <a:cubicBezTo>
                  <a:pt x="62" y="128"/>
                  <a:pt x="69" y="132"/>
                  <a:pt x="75" y="132"/>
                </a:cubicBezTo>
                <a:cubicBezTo>
                  <a:pt x="79" y="132"/>
                  <a:pt x="79" y="126"/>
                  <a:pt x="75" y="126"/>
                </a:cubicBezTo>
                <a:cubicBezTo>
                  <a:pt x="68" y="126"/>
                  <a:pt x="62" y="125"/>
                  <a:pt x="56" y="126"/>
                </a:cubicBezTo>
                <a:cubicBezTo>
                  <a:pt x="56" y="125"/>
                  <a:pt x="56" y="125"/>
                  <a:pt x="55" y="124"/>
                </a:cubicBezTo>
                <a:cubicBezTo>
                  <a:pt x="53" y="122"/>
                  <a:pt x="52" y="121"/>
                  <a:pt x="51" y="121"/>
                </a:cubicBezTo>
                <a:cubicBezTo>
                  <a:pt x="50" y="121"/>
                  <a:pt x="50" y="121"/>
                  <a:pt x="50" y="121"/>
                </a:cubicBezTo>
                <a:cubicBezTo>
                  <a:pt x="50" y="120"/>
                  <a:pt x="49" y="120"/>
                  <a:pt x="49" y="120"/>
                </a:cubicBezTo>
                <a:cubicBezTo>
                  <a:pt x="50" y="116"/>
                  <a:pt x="51" y="113"/>
                  <a:pt x="50" y="110"/>
                </a:cubicBezTo>
                <a:cubicBezTo>
                  <a:pt x="50" y="109"/>
                  <a:pt x="49" y="109"/>
                  <a:pt x="49" y="109"/>
                </a:cubicBezTo>
                <a:cubicBezTo>
                  <a:pt x="45" y="109"/>
                  <a:pt x="41" y="113"/>
                  <a:pt x="39" y="115"/>
                </a:cubicBezTo>
                <a:cubicBezTo>
                  <a:pt x="33" y="120"/>
                  <a:pt x="28" y="127"/>
                  <a:pt x="23" y="133"/>
                </a:cubicBezTo>
                <a:cubicBezTo>
                  <a:pt x="20" y="135"/>
                  <a:pt x="25" y="138"/>
                  <a:pt x="28" y="135"/>
                </a:cubicBezTo>
                <a:cubicBezTo>
                  <a:pt x="31" y="129"/>
                  <a:pt x="36" y="125"/>
                  <a:pt x="41" y="120"/>
                </a:cubicBezTo>
                <a:cubicBezTo>
                  <a:pt x="40" y="121"/>
                  <a:pt x="39" y="124"/>
                  <a:pt x="38" y="125"/>
                </a:cubicBezTo>
                <a:cubicBezTo>
                  <a:pt x="36" y="128"/>
                  <a:pt x="40" y="131"/>
                  <a:pt x="42" y="128"/>
                </a:cubicBezTo>
                <a:cubicBezTo>
                  <a:pt x="42" y="128"/>
                  <a:pt x="43" y="127"/>
                  <a:pt x="44" y="127"/>
                </a:cubicBezTo>
                <a:cubicBezTo>
                  <a:pt x="44" y="126"/>
                  <a:pt x="44" y="126"/>
                  <a:pt x="45" y="126"/>
                </a:cubicBezTo>
                <a:cubicBezTo>
                  <a:pt x="45" y="126"/>
                  <a:pt x="44" y="127"/>
                  <a:pt x="44" y="127"/>
                </a:cubicBezTo>
                <a:cubicBezTo>
                  <a:pt x="44" y="127"/>
                  <a:pt x="44" y="127"/>
                  <a:pt x="44" y="127"/>
                </a:cubicBezTo>
                <a:cubicBezTo>
                  <a:pt x="44" y="127"/>
                  <a:pt x="44" y="127"/>
                  <a:pt x="44" y="128"/>
                </a:cubicBezTo>
                <a:cubicBezTo>
                  <a:pt x="42" y="131"/>
                  <a:pt x="47" y="132"/>
                  <a:pt x="49" y="129"/>
                </a:cubicBezTo>
                <a:cubicBezTo>
                  <a:pt x="50" y="128"/>
                  <a:pt x="50" y="128"/>
                  <a:pt x="50" y="128"/>
                </a:cubicBezTo>
                <a:cubicBezTo>
                  <a:pt x="50" y="129"/>
                  <a:pt x="50" y="129"/>
                  <a:pt x="50" y="129"/>
                </a:cubicBezTo>
                <a:cubicBezTo>
                  <a:pt x="50" y="131"/>
                  <a:pt x="52" y="132"/>
                  <a:pt x="53"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icture Placeholder 80">
            <a:extLst>
              <a:ext uri="{FF2B5EF4-FFF2-40B4-BE49-F238E27FC236}">
                <a16:creationId xmlns:a16="http://schemas.microsoft.com/office/drawing/2014/main" id="{31C6FEF4-6731-41AC-915F-8DEB1DCC50DC}"/>
              </a:ext>
            </a:extLst>
          </p:cNvPr>
          <p:cNvSpPr>
            <a:spLocks noGrp="1"/>
          </p:cNvSpPr>
          <p:nvPr>
            <p:ph type="pic" sz="quarter" idx="10"/>
          </p:nvPr>
        </p:nvSpPr>
        <p:spPr>
          <a:xfrm>
            <a:off x="7631457" y="1014660"/>
            <a:ext cx="4287588" cy="5197119"/>
          </a:xfrm>
          <a:custGeom>
            <a:avLst/>
            <a:gdLst>
              <a:gd name="connsiteX0" fmla="*/ 678724 w 5667829"/>
              <a:gd name="connsiteY0" fmla="*/ 0 h 6870151"/>
              <a:gd name="connsiteX1" fmla="*/ 2833916 w 5667829"/>
              <a:gd name="connsiteY1" fmla="*/ 0 h 6870151"/>
              <a:gd name="connsiteX2" fmla="*/ 5667829 w 5667829"/>
              <a:gd name="connsiteY2" fmla="*/ 2833915 h 6870151"/>
              <a:gd name="connsiteX3" fmla="*/ 5667829 w 5667829"/>
              <a:gd name="connsiteY3" fmla="*/ 6191428 h 6870151"/>
              <a:gd name="connsiteX4" fmla="*/ 4989106 w 5667829"/>
              <a:gd name="connsiteY4" fmla="*/ 6870151 h 6870151"/>
              <a:gd name="connsiteX5" fmla="*/ 2833916 w 5667829"/>
              <a:gd name="connsiteY5" fmla="*/ 6870151 h 6870151"/>
              <a:gd name="connsiteX6" fmla="*/ 0 w 5667829"/>
              <a:gd name="connsiteY6" fmla="*/ 4036237 h 6870151"/>
              <a:gd name="connsiteX7" fmla="*/ 0 w 5667829"/>
              <a:gd name="connsiteY7" fmla="*/ 678723 h 68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7829" h="6870151">
                <a:moveTo>
                  <a:pt x="678724" y="0"/>
                </a:moveTo>
                <a:lnTo>
                  <a:pt x="2833916" y="0"/>
                </a:lnTo>
                <a:lnTo>
                  <a:pt x="5667829" y="2833915"/>
                </a:lnTo>
                <a:lnTo>
                  <a:pt x="5667829" y="6191428"/>
                </a:lnTo>
                <a:lnTo>
                  <a:pt x="4989106" y="6870151"/>
                </a:lnTo>
                <a:lnTo>
                  <a:pt x="2833916" y="6870151"/>
                </a:lnTo>
                <a:lnTo>
                  <a:pt x="0" y="4036237"/>
                </a:lnTo>
                <a:lnTo>
                  <a:pt x="0" y="678723"/>
                </a:lnTo>
                <a:close/>
              </a:path>
            </a:pathLst>
          </a:custGeom>
          <a:noFill/>
        </p:spPr>
        <p:txBody>
          <a:bodyPr wrap="square" anchor="ctr">
            <a:noAutofit/>
          </a:bodyPr>
          <a:lstStyle>
            <a:lvl1pPr>
              <a:defRPr lang="en-ID"/>
            </a:lvl1pPr>
          </a:lstStyle>
          <a:p>
            <a:pPr lvl="0" algn="ctr"/>
            <a:endParaRPr lang="en-ID"/>
          </a:p>
        </p:txBody>
      </p:sp>
    </p:spTree>
    <p:extLst>
      <p:ext uri="{BB962C8B-B14F-4D97-AF65-F5344CB8AC3E}">
        <p14:creationId xmlns:p14="http://schemas.microsoft.com/office/powerpoint/2010/main" val="12551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26795843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icture Placeholder 3">
            <a:extLst>
              <a:ext uri="{FF2B5EF4-FFF2-40B4-BE49-F238E27FC236}">
                <a16:creationId xmlns:a16="http://schemas.microsoft.com/office/drawing/2014/main" id="{EB2EAFCB-369C-2CF2-F9EC-618B52C4BE82}"/>
              </a:ext>
            </a:extLst>
          </p:cNvPr>
          <p:cNvSpPr>
            <a:spLocks noGrp="1"/>
          </p:cNvSpPr>
          <p:nvPr>
            <p:ph type="pic" sz="quarter" idx="13"/>
          </p:nvPr>
        </p:nvSpPr>
        <p:spPr>
          <a:xfrm>
            <a:off x="8864457" y="1148921"/>
            <a:ext cx="2593893" cy="2559595"/>
          </a:xfrm>
          <a:prstGeom prst="snip2DiagRect">
            <a:avLst>
              <a:gd name="adj1" fmla="val 25198"/>
              <a:gd name="adj2" fmla="val 10304"/>
            </a:avLst>
          </a:prstGeom>
        </p:spPr>
        <p:txBody>
          <a:bodyPr/>
          <a:lstStyle/>
          <a:p>
            <a:endParaRPr lang="fa-IR" dirty="0"/>
          </a:p>
        </p:txBody>
      </p:sp>
      <p:sp>
        <p:nvSpPr>
          <p:cNvPr id="4" name="Picture Placeholder 3">
            <a:extLst>
              <a:ext uri="{FF2B5EF4-FFF2-40B4-BE49-F238E27FC236}">
                <a16:creationId xmlns:a16="http://schemas.microsoft.com/office/drawing/2014/main" id="{9FA84F4E-E01B-D11A-88EF-61B70EB5C91A}"/>
              </a:ext>
            </a:extLst>
          </p:cNvPr>
          <p:cNvSpPr>
            <a:spLocks noGrp="1"/>
          </p:cNvSpPr>
          <p:nvPr>
            <p:ph type="pic" sz="quarter" idx="14"/>
          </p:nvPr>
        </p:nvSpPr>
        <p:spPr>
          <a:xfrm>
            <a:off x="1049730" y="1183303"/>
            <a:ext cx="2593893" cy="2559595"/>
          </a:xfrm>
          <a:prstGeom prst="snip2DiagRect">
            <a:avLst>
              <a:gd name="adj1" fmla="val 25198"/>
              <a:gd name="adj2" fmla="val 10304"/>
            </a:avLst>
          </a:prstGeom>
        </p:spPr>
        <p:txBody>
          <a:bodyPr/>
          <a:lstStyle/>
          <a:p>
            <a:endParaRPr lang="fa-IR" dirty="0"/>
          </a:p>
        </p:txBody>
      </p:sp>
      <p:sp>
        <p:nvSpPr>
          <p:cNvPr id="5" name="Picture Placeholder 3">
            <a:extLst>
              <a:ext uri="{FF2B5EF4-FFF2-40B4-BE49-F238E27FC236}">
                <a16:creationId xmlns:a16="http://schemas.microsoft.com/office/drawing/2014/main" id="{E8E94D1D-5F91-7CC8-CDCC-CA92AD6837C1}"/>
              </a:ext>
            </a:extLst>
          </p:cNvPr>
          <p:cNvSpPr>
            <a:spLocks noGrp="1"/>
          </p:cNvSpPr>
          <p:nvPr>
            <p:ph type="pic" sz="quarter" idx="15"/>
          </p:nvPr>
        </p:nvSpPr>
        <p:spPr>
          <a:xfrm>
            <a:off x="4957093" y="2962372"/>
            <a:ext cx="2593893" cy="2559595"/>
          </a:xfrm>
          <a:prstGeom prst="snip2DiagRect">
            <a:avLst>
              <a:gd name="adj1" fmla="val 25198"/>
              <a:gd name="adj2" fmla="val 10304"/>
            </a:avLst>
          </a:prstGeom>
        </p:spPr>
        <p:txBody>
          <a:bodyPr/>
          <a:lstStyle/>
          <a:p>
            <a:endParaRPr lang="fa-IR" dirty="0"/>
          </a:p>
        </p:txBody>
      </p:sp>
    </p:spTree>
    <p:extLst>
      <p:ext uri="{BB962C8B-B14F-4D97-AF65-F5344CB8AC3E}">
        <p14:creationId xmlns:p14="http://schemas.microsoft.com/office/powerpoint/2010/main" val="10191004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80963" y="869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icture Placeholder 75">
            <a:extLst>
              <a:ext uri="{FF2B5EF4-FFF2-40B4-BE49-F238E27FC236}">
                <a16:creationId xmlns:a16="http://schemas.microsoft.com/office/drawing/2014/main" id="{843097D2-044C-94DE-A28A-14D3983F90E4}"/>
              </a:ext>
            </a:extLst>
          </p:cNvPr>
          <p:cNvSpPr>
            <a:spLocks noGrp="1"/>
          </p:cNvSpPr>
          <p:nvPr>
            <p:ph type="pic" sz="quarter" idx="10"/>
          </p:nvPr>
        </p:nvSpPr>
        <p:spPr>
          <a:xfrm flipH="1" flipV="1">
            <a:off x="251873" y="1012536"/>
            <a:ext cx="4847805" cy="5178595"/>
          </a:xfrm>
          <a:custGeom>
            <a:avLst/>
            <a:gdLst>
              <a:gd name="connsiteX0" fmla="*/ 2517105 w 5192712"/>
              <a:gd name="connsiteY0" fmla="*/ 0 h 5547037"/>
              <a:gd name="connsiteX1" fmla="*/ 5192712 w 5192712"/>
              <a:gd name="connsiteY1" fmla="*/ 0 h 5547037"/>
              <a:gd name="connsiteX2" fmla="*/ 5192712 w 5192712"/>
              <a:gd name="connsiteY2" fmla="*/ 4606635 h 5547037"/>
              <a:gd name="connsiteX3" fmla="*/ 4252310 w 5192712"/>
              <a:gd name="connsiteY3" fmla="*/ 5547037 h 5547037"/>
              <a:gd name="connsiteX4" fmla="*/ 547428 w 5192712"/>
              <a:gd name="connsiteY4" fmla="*/ 5547037 h 5547037"/>
              <a:gd name="connsiteX5" fmla="*/ 0 w 5192712"/>
              <a:gd name="connsiteY5" fmla="*/ 4999609 h 5547037"/>
              <a:gd name="connsiteX6" fmla="*/ 0 w 5192712"/>
              <a:gd name="connsiteY6" fmla="*/ 2517105 h 554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2712" h="5547037">
                <a:moveTo>
                  <a:pt x="2517105" y="0"/>
                </a:moveTo>
                <a:lnTo>
                  <a:pt x="5192712" y="0"/>
                </a:lnTo>
                <a:lnTo>
                  <a:pt x="5192712" y="4606635"/>
                </a:lnTo>
                <a:lnTo>
                  <a:pt x="4252310" y="5547037"/>
                </a:lnTo>
                <a:lnTo>
                  <a:pt x="547428" y="5547037"/>
                </a:lnTo>
                <a:lnTo>
                  <a:pt x="0" y="4999609"/>
                </a:lnTo>
                <a:lnTo>
                  <a:pt x="0" y="2517105"/>
                </a:lnTo>
                <a:close/>
              </a:path>
            </a:pathLst>
          </a:custGeom>
          <a:noFill/>
        </p:spPr>
        <p:txBody>
          <a:bodyPr wrap="square" anchor="ctr">
            <a:noAutofit/>
          </a:bodyPr>
          <a:lstStyle>
            <a:lvl1pPr>
              <a:defRPr lang="en-ID"/>
            </a:lvl1pPr>
          </a:lstStyle>
          <a:p>
            <a:pPr lvl="0" algn="ctr"/>
            <a:endParaRPr lang="en-ID"/>
          </a:p>
        </p:txBody>
      </p:sp>
    </p:spTree>
    <p:extLst>
      <p:ext uri="{BB962C8B-B14F-4D97-AF65-F5344CB8AC3E}">
        <p14:creationId xmlns:p14="http://schemas.microsoft.com/office/powerpoint/2010/main" val="12958111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9" name="TextBox 98">
            <a:hlinkClick r:id="" action="ppaction://noaction"/>
            <a:extLst>
              <a:ext uri="{FF2B5EF4-FFF2-40B4-BE49-F238E27FC236}">
                <a16:creationId xmlns:a16="http://schemas.microsoft.com/office/drawing/2014/main" id="{E42326A6-E39B-6ED4-B9E0-70F8CE939427}"/>
              </a:ext>
            </a:extLst>
          </p:cNvPr>
          <p:cNvSpPr txBox="1"/>
          <p:nvPr userDrawn="1"/>
        </p:nvSpPr>
        <p:spPr>
          <a:xfrm>
            <a:off x="179930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نتیجه گیری</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icture Placeholder 3">
            <a:extLst>
              <a:ext uri="{FF2B5EF4-FFF2-40B4-BE49-F238E27FC236}">
                <a16:creationId xmlns:a16="http://schemas.microsoft.com/office/drawing/2014/main" id="{E43D8E85-D003-F9F4-3C1D-61362D351444}"/>
              </a:ext>
            </a:extLst>
          </p:cNvPr>
          <p:cNvSpPr>
            <a:spLocks noGrp="1"/>
          </p:cNvSpPr>
          <p:nvPr>
            <p:ph type="pic" sz="quarter" idx="13"/>
          </p:nvPr>
        </p:nvSpPr>
        <p:spPr>
          <a:xfrm>
            <a:off x="8680565" y="1192273"/>
            <a:ext cx="2959477" cy="4026137"/>
          </a:xfrm>
          <a:prstGeom prst="snip2DiagRect">
            <a:avLst>
              <a:gd name="adj1" fmla="val 25198"/>
              <a:gd name="adj2" fmla="val 10304"/>
            </a:avLst>
          </a:prstGeom>
        </p:spPr>
        <p:txBody>
          <a:bodyPr/>
          <a:lstStyle/>
          <a:p>
            <a:endParaRPr lang="fa-IR" dirty="0"/>
          </a:p>
        </p:txBody>
      </p:sp>
      <p:sp>
        <p:nvSpPr>
          <p:cNvPr id="4" name="Picture Placeholder 3">
            <a:extLst>
              <a:ext uri="{FF2B5EF4-FFF2-40B4-BE49-F238E27FC236}">
                <a16:creationId xmlns:a16="http://schemas.microsoft.com/office/drawing/2014/main" id="{F1CAF4CC-3A7C-3B66-234E-3F7DA710CEAC}"/>
              </a:ext>
            </a:extLst>
          </p:cNvPr>
          <p:cNvSpPr>
            <a:spLocks noGrp="1"/>
          </p:cNvSpPr>
          <p:nvPr>
            <p:ph type="pic" sz="quarter" idx="14"/>
          </p:nvPr>
        </p:nvSpPr>
        <p:spPr>
          <a:xfrm>
            <a:off x="5431889" y="1192272"/>
            <a:ext cx="2959477" cy="4026137"/>
          </a:xfrm>
          <a:prstGeom prst="snip2DiagRect">
            <a:avLst>
              <a:gd name="adj1" fmla="val 25198"/>
              <a:gd name="adj2" fmla="val 10304"/>
            </a:avLst>
          </a:prstGeom>
        </p:spPr>
        <p:txBody>
          <a:bodyPr/>
          <a:lstStyle/>
          <a:p>
            <a:endParaRPr lang="fa-IR"/>
          </a:p>
        </p:txBody>
      </p:sp>
    </p:spTree>
    <p:extLst>
      <p:ext uri="{BB962C8B-B14F-4D97-AF65-F5344CB8AC3E}">
        <p14:creationId xmlns:p14="http://schemas.microsoft.com/office/powerpoint/2010/main" val="33235618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icture Placeholder 3">
            <a:extLst>
              <a:ext uri="{FF2B5EF4-FFF2-40B4-BE49-F238E27FC236}">
                <a16:creationId xmlns:a16="http://schemas.microsoft.com/office/drawing/2014/main" id="{E43D8E85-D003-F9F4-3C1D-61362D351444}"/>
              </a:ext>
            </a:extLst>
          </p:cNvPr>
          <p:cNvSpPr>
            <a:spLocks noGrp="1"/>
          </p:cNvSpPr>
          <p:nvPr>
            <p:ph type="pic" sz="quarter" idx="13"/>
          </p:nvPr>
        </p:nvSpPr>
        <p:spPr>
          <a:xfrm>
            <a:off x="8680565" y="1192273"/>
            <a:ext cx="2959477" cy="2559595"/>
          </a:xfrm>
          <a:prstGeom prst="snip2DiagRect">
            <a:avLst>
              <a:gd name="adj1" fmla="val 25198"/>
              <a:gd name="adj2" fmla="val 10304"/>
            </a:avLst>
          </a:prstGeom>
        </p:spPr>
        <p:txBody>
          <a:bodyPr/>
          <a:lstStyle/>
          <a:p>
            <a:endParaRPr lang="fa-IR" dirty="0"/>
          </a:p>
        </p:txBody>
      </p:sp>
      <p:sp>
        <p:nvSpPr>
          <p:cNvPr id="4" name="Picture Placeholder 3">
            <a:extLst>
              <a:ext uri="{FF2B5EF4-FFF2-40B4-BE49-F238E27FC236}">
                <a16:creationId xmlns:a16="http://schemas.microsoft.com/office/drawing/2014/main" id="{F1CAF4CC-3A7C-3B66-234E-3F7DA710CEAC}"/>
              </a:ext>
            </a:extLst>
          </p:cNvPr>
          <p:cNvSpPr>
            <a:spLocks noGrp="1"/>
          </p:cNvSpPr>
          <p:nvPr>
            <p:ph type="pic" sz="quarter" idx="14"/>
          </p:nvPr>
        </p:nvSpPr>
        <p:spPr>
          <a:xfrm>
            <a:off x="4654498" y="1192273"/>
            <a:ext cx="2959477" cy="2559595"/>
          </a:xfrm>
          <a:prstGeom prst="snip2DiagRect">
            <a:avLst>
              <a:gd name="adj1" fmla="val 25198"/>
              <a:gd name="adj2" fmla="val 10304"/>
            </a:avLst>
          </a:prstGeom>
        </p:spPr>
        <p:txBody>
          <a:bodyPr/>
          <a:lstStyle/>
          <a:p>
            <a:endParaRPr lang="fa-IR"/>
          </a:p>
        </p:txBody>
      </p:sp>
      <p:sp>
        <p:nvSpPr>
          <p:cNvPr id="2" name="Picture Placeholder 3">
            <a:extLst>
              <a:ext uri="{FF2B5EF4-FFF2-40B4-BE49-F238E27FC236}">
                <a16:creationId xmlns:a16="http://schemas.microsoft.com/office/drawing/2014/main" id="{EA8F43AA-79DA-9CD4-4C3C-0CA20A0351CB}"/>
              </a:ext>
            </a:extLst>
          </p:cNvPr>
          <p:cNvSpPr>
            <a:spLocks noGrp="1"/>
          </p:cNvSpPr>
          <p:nvPr>
            <p:ph type="pic" sz="quarter" idx="15"/>
          </p:nvPr>
        </p:nvSpPr>
        <p:spPr>
          <a:xfrm>
            <a:off x="628432" y="1192273"/>
            <a:ext cx="2959477" cy="2559595"/>
          </a:xfrm>
          <a:prstGeom prst="snip2DiagRect">
            <a:avLst>
              <a:gd name="adj1" fmla="val 25198"/>
              <a:gd name="adj2" fmla="val 10304"/>
            </a:avLst>
          </a:prstGeom>
        </p:spPr>
        <p:txBody>
          <a:bodyPr/>
          <a:lstStyle/>
          <a:p>
            <a:endParaRPr lang="fa-IR"/>
          </a:p>
        </p:txBody>
      </p:sp>
    </p:spTree>
    <p:extLst>
      <p:ext uri="{BB962C8B-B14F-4D97-AF65-F5344CB8AC3E}">
        <p14:creationId xmlns:p14="http://schemas.microsoft.com/office/powerpoint/2010/main" val="27827680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rId3" action="ppaction://hlinksldjump"/>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cture Placeholder 92">
            <a:extLst>
              <a:ext uri="{FF2B5EF4-FFF2-40B4-BE49-F238E27FC236}">
                <a16:creationId xmlns:a16="http://schemas.microsoft.com/office/drawing/2014/main" id="{A23C3600-AC5C-C21A-847E-97D914E5B283}"/>
              </a:ext>
            </a:extLst>
          </p:cNvPr>
          <p:cNvSpPr>
            <a:spLocks noGrp="1"/>
          </p:cNvSpPr>
          <p:nvPr>
            <p:ph type="pic" sz="quarter" idx="16"/>
          </p:nvPr>
        </p:nvSpPr>
        <p:spPr>
          <a:xfrm>
            <a:off x="5227494" y="3362495"/>
            <a:ext cx="2182407" cy="1941635"/>
          </a:xfrm>
          <a:custGeom>
            <a:avLst/>
            <a:gdLst>
              <a:gd name="connsiteX0" fmla="*/ 449301 w 2182407"/>
              <a:gd name="connsiteY0" fmla="*/ 0 h 1724101"/>
              <a:gd name="connsiteX1" fmla="*/ 2040962 w 2182407"/>
              <a:gd name="connsiteY1" fmla="*/ 0 h 1724101"/>
              <a:gd name="connsiteX2" fmla="*/ 2182407 w 2182407"/>
              <a:gd name="connsiteY2" fmla="*/ 141445 h 1724101"/>
              <a:gd name="connsiteX3" fmla="*/ 2182407 w 2182407"/>
              <a:gd name="connsiteY3" fmla="*/ 1274800 h 1724101"/>
              <a:gd name="connsiteX4" fmla="*/ 1733106 w 2182407"/>
              <a:gd name="connsiteY4" fmla="*/ 1724101 h 1724101"/>
              <a:gd name="connsiteX5" fmla="*/ 141445 w 2182407"/>
              <a:gd name="connsiteY5" fmla="*/ 1724101 h 1724101"/>
              <a:gd name="connsiteX6" fmla="*/ 0 w 2182407"/>
              <a:gd name="connsiteY6" fmla="*/ 1582656 h 1724101"/>
              <a:gd name="connsiteX7" fmla="*/ 0 w 2182407"/>
              <a:gd name="connsiteY7" fmla="*/ 449301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449301" y="0"/>
                </a:moveTo>
                <a:lnTo>
                  <a:pt x="2040962" y="0"/>
                </a:lnTo>
                <a:lnTo>
                  <a:pt x="2182407" y="141445"/>
                </a:lnTo>
                <a:lnTo>
                  <a:pt x="2182407" y="1274800"/>
                </a:lnTo>
                <a:lnTo>
                  <a:pt x="1733106" y="1724101"/>
                </a:lnTo>
                <a:lnTo>
                  <a:pt x="141445" y="1724101"/>
                </a:lnTo>
                <a:lnTo>
                  <a:pt x="0" y="1582656"/>
                </a:lnTo>
                <a:lnTo>
                  <a:pt x="0" y="449301"/>
                </a:lnTo>
                <a:close/>
              </a:path>
            </a:pathLst>
          </a:custGeom>
          <a:noFill/>
        </p:spPr>
        <p:txBody>
          <a:bodyPr wrap="square" anchor="ctr">
            <a:noAutofit/>
          </a:bodyPr>
          <a:lstStyle>
            <a:lvl1pPr>
              <a:defRPr lang="en-ID"/>
            </a:lvl1pPr>
          </a:lstStyle>
          <a:p>
            <a:pPr lvl="0" algn="ctr"/>
            <a:endParaRPr lang="en-ID"/>
          </a:p>
        </p:txBody>
      </p:sp>
      <p:sp>
        <p:nvSpPr>
          <p:cNvPr id="6" name="Picture Placeholder 83">
            <a:extLst>
              <a:ext uri="{FF2B5EF4-FFF2-40B4-BE49-F238E27FC236}">
                <a16:creationId xmlns:a16="http://schemas.microsoft.com/office/drawing/2014/main" id="{5474D069-3ABB-14D0-FBBF-F48A4917597A}"/>
              </a:ext>
            </a:extLst>
          </p:cNvPr>
          <p:cNvSpPr>
            <a:spLocks noGrp="1"/>
          </p:cNvSpPr>
          <p:nvPr>
            <p:ph type="pic" sz="quarter" idx="11"/>
          </p:nvPr>
        </p:nvSpPr>
        <p:spPr>
          <a:xfrm>
            <a:off x="2849758" y="1139583"/>
            <a:ext cx="2182407" cy="1941635"/>
          </a:xfrm>
          <a:custGeom>
            <a:avLst/>
            <a:gdLst>
              <a:gd name="connsiteX0" fmla="*/ 141445 w 2182407"/>
              <a:gd name="connsiteY0" fmla="*/ 0 h 1724101"/>
              <a:gd name="connsiteX1" fmla="*/ 1733106 w 2182407"/>
              <a:gd name="connsiteY1" fmla="*/ 0 h 1724101"/>
              <a:gd name="connsiteX2" fmla="*/ 2182407 w 2182407"/>
              <a:gd name="connsiteY2" fmla="*/ 449301 h 1724101"/>
              <a:gd name="connsiteX3" fmla="*/ 2182407 w 2182407"/>
              <a:gd name="connsiteY3" fmla="*/ 1582656 h 1724101"/>
              <a:gd name="connsiteX4" fmla="*/ 2040962 w 2182407"/>
              <a:gd name="connsiteY4" fmla="*/ 1724101 h 1724101"/>
              <a:gd name="connsiteX5" fmla="*/ 449301 w 2182407"/>
              <a:gd name="connsiteY5" fmla="*/ 1724101 h 1724101"/>
              <a:gd name="connsiteX6" fmla="*/ 0 w 2182407"/>
              <a:gd name="connsiteY6" fmla="*/ 1274800 h 1724101"/>
              <a:gd name="connsiteX7" fmla="*/ 0 w 2182407"/>
              <a:gd name="connsiteY7" fmla="*/ 141445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141445" y="0"/>
                </a:moveTo>
                <a:lnTo>
                  <a:pt x="1733106" y="0"/>
                </a:lnTo>
                <a:lnTo>
                  <a:pt x="2182407" y="449301"/>
                </a:lnTo>
                <a:lnTo>
                  <a:pt x="2182407" y="1582656"/>
                </a:lnTo>
                <a:lnTo>
                  <a:pt x="2040962" y="1724101"/>
                </a:lnTo>
                <a:lnTo>
                  <a:pt x="449301" y="1724101"/>
                </a:lnTo>
                <a:lnTo>
                  <a:pt x="0" y="1274800"/>
                </a:lnTo>
                <a:lnTo>
                  <a:pt x="0" y="141445"/>
                </a:lnTo>
                <a:close/>
              </a:path>
            </a:pathLst>
          </a:custGeom>
          <a:noFill/>
        </p:spPr>
        <p:txBody>
          <a:bodyPr wrap="square" anchor="ctr">
            <a:noAutofit/>
          </a:bodyPr>
          <a:lstStyle>
            <a:lvl1pPr>
              <a:defRPr lang="en-ID"/>
            </a:lvl1pPr>
          </a:lstStyle>
          <a:p>
            <a:pPr lvl="0" algn="ctr"/>
            <a:endParaRPr lang="en-ID"/>
          </a:p>
        </p:txBody>
      </p:sp>
      <p:sp>
        <p:nvSpPr>
          <p:cNvPr id="8" name="Picture Placeholder 84">
            <a:extLst>
              <a:ext uri="{FF2B5EF4-FFF2-40B4-BE49-F238E27FC236}">
                <a16:creationId xmlns:a16="http://schemas.microsoft.com/office/drawing/2014/main" id="{827607D9-87C0-2661-BDFD-A5AC473B99CC}"/>
              </a:ext>
            </a:extLst>
          </p:cNvPr>
          <p:cNvSpPr>
            <a:spLocks noGrp="1"/>
          </p:cNvSpPr>
          <p:nvPr>
            <p:ph type="pic" sz="quarter" idx="17"/>
          </p:nvPr>
        </p:nvSpPr>
        <p:spPr>
          <a:xfrm>
            <a:off x="497617" y="1139583"/>
            <a:ext cx="2182407" cy="1941635"/>
          </a:xfrm>
          <a:custGeom>
            <a:avLst/>
            <a:gdLst>
              <a:gd name="connsiteX0" fmla="*/ 141445 w 2182407"/>
              <a:gd name="connsiteY0" fmla="*/ 0 h 1724101"/>
              <a:gd name="connsiteX1" fmla="*/ 1733106 w 2182407"/>
              <a:gd name="connsiteY1" fmla="*/ 0 h 1724101"/>
              <a:gd name="connsiteX2" fmla="*/ 2182407 w 2182407"/>
              <a:gd name="connsiteY2" fmla="*/ 449301 h 1724101"/>
              <a:gd name="connsiteX3" fmla="*/ 2182407 w 2182407"/>
              <a:gd name="connsiteY3" fmla="*/ 1582656 h 1724101"/>
              <a:gd name="connsiteX4" fmla="*/ 2040962 w 2182407"/>
              <a:gd name="connsiteY4" fmla="*/ 1724101 h 1724101"/>
              <a:gd name="connsiteX5" fmla="*/ 449301 w 2182407"/>
              <a:gd name="connsiteY5" fmla="*/ 1724101 h 1724101"/>
              <a:gd name="connsiteX6" fmla="*/ 0 w 2182407"/>
              <a:gd name="connsiteY6" fmla="*/ 1274800 h 1724101"/>
              <a:gd name="connsiteX7" fmla="*/ 0 w 2182407"/>
              <a:gd name="connsiteY7" fmla="*/ 141445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141445" y="0"/>
                </a:moveTo>
                <a:lnTo>
                  <a:pt x="1733106" y="0"/>
                </a:lnTo>
                <a:lnTo>
                  <a:pt x="2182407" y="449301"/>
                </a:lnTo>
                <a:lnTo>
                  <a:pt x="2182407" y="1582656"/>
                </a:lnTo>
                <a:lnTo>
                  <a:pt x="2040962" y="1724101"/>
                </a:lnTo>
                <a:lnTo>
                  <a:pt x="449301" y="1724101"/>
                </a:lnTo>
                <a:lnTo>
                  <a:pt x="0" y="1274800"/>
                </a:lnTo>
                <a:lnTo>
                  <a:pt x="0" y="141445"/>
                </a:lnTo>
                <a:close/>
              </a:path>
            </a:pathLst>
          </a:custGeom>
          <a:noFill/>
        </p:spPr>
        <p:txBody>
          <a:bodyPr wrap="square" anchor="ctr">
            <a:noAutofit/>
          </a:bodyPr>
          <a:lstStyle>
            <a:lvl1pPr>
              <a:defRPr lang="en-ID"/>
            </a:lvl1pPr>
          </a:lstStyle>
          <a:p>
            <a:pPr lvl="0" algn="ctr"/>
            <a:endParaRPr lang="en-ID" dirty="0"/>
          </a:p>
        </p:txBody>
      </p:sp>
      <p:sp>
        <p:nvSpPr>
          <p:cNvPr id="9" name="Picture Placeholder 82">
            <a:extLst>
              <a:ext uri="{FF2B5EF4-FFF2-40B4-BE49-F238E27FC236}">
                <a16:creationId xmlns:a16="http://schemas.microsoft.com/office/drawing/2014/main" id="{CC96A4B7-4FFD-86BE-2D0F-08F1FE34AA61}"/>
              </a:ext>
            </a:extLst>
          </p:cNvPr>
          <p:cNvSpPr>
            <a:spLocks noGrp="1"/>
          </p:cNvSpPr>
          <p:nvPr>
            <p:ph type="pic" sz="quarter" idx="10"/>
          </p:nvPr>
        </p:nvSpPr>
        <p:spPr>
          <a:xfrm>
            <a:off x="5227493" y="1139583"/>
            <a:ext cx="2182407" cy="1941635"/>
          </a:xfrm>
          <a:custGeom>
            <a:avLst/>
            <a:gdLst>
              <a:gd name="connsiteX0" fmla="*/ 141445 w 2182407"/>
              <a:gd name="connsiteY0" fmla="*/ 0 h 1724101"/>
              <a:gd name="connsiteX1" fmla="*/ 1733106 w 2182407"/>
              <a:gd name="connsiteY1" fmla="*/ 0 h 1724101"/>
              <a:gd name="connsiteX2" fmla="*/ 2182407 w 2182407"/>
              <a:gd name="connsiteY2" fmla="*/ 449301 h 1724101"/>
              <a:gd name="connsiteX3" fmla="*/ 2182407 w 2182407"/>
              <a:gd name="connsiteY3" fmla="*/ 1582656 h 1724101"/>
              <a:gd name="connsiteX4" fmla="*/ 2040962 w 2182407"/>
              <a:gd name="connsiteY4" fmla="*/ 1724101 h 1724101"/>
              <a:gd name="connsiteX5" fmla="*/ 449301 w 2182407"/>
              <a:gd name="connsiteY5" fmla="*/ 1724101 h 1724101"/>
              <a:gd name="connsiteX6" fmla="*/ 0 w 2182407"/>
              <a:gd name="connsiteY6" fmla="*/ 1274800 h 1724101"/>
              <a:gd name="connsiteX7" fmla="*/ 0 w 2182407"/>
              <a:gd name="connsiteY7" fmla="*/ 141445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141445" y="0"/>
                </a:moveTo>
                <a:lnTo>
                  <a:pt x="1733106" y="0"/>
                </a:lnTo>
                <a:lnTo>
                  <a:pt x="2182407" y="449301"/>
                </a:lnTo>
                <a:lnTo>
                  <a:pt x="2182407" y="1582656"/>
                </a:lnTo>
                <a:lnTo>
                  <a:pt x="2040962" y="1724101"/>
                </a:lnTo>
                <a:lnTo>
                  <a:pt x="449301" y="1724101"/>
                </a:lnTo>
                <a:lnTo>
                  <a:pt x="0" y="1274800"/>
                </a:lnTo>
                <a:lnTo>
                  <a:pt x="0" y="141445"/>
                </a:lnTo>
                <a:close/>
              </a:path>
            </a:pathLst>
          </a:custGeom>
          <a:noFill/>
        </p:spPr>
        <p:txBody>
          <a:bodyPr wrap="square" anchor="ctr">
            <a:noAutofit/>
          </a:bodyPr>
          <a:lstStyle>
            <a:lvl1pPr>
              <a:defRPr lang="en-ID"/>
            </a:lvl1pPr>
          </a:lstStyle>
          <a:p>
            <a:pPr lvl="0" algn="ctr"/>
            <a:endParaRPr lang="en-ID"/>
          </a:p>
        </p:txBody>
      </p:sp>
      <p:sp>
        <p:nvSpPr>
          <p:cNvPr id="10" name="Picture Placeholder 96">
            <a:extLst>
              <a:ext uri="{FF2B5EF4-FFF2-40B4-BE49-F238E27FC236}">
                <a16:creationId xmlns:a16="http://schemas.microsoft.com/office/drawing/2014/main" id="{76B8C719-970F-2725-57D9-1B3D046D1008}"/>
              </a:ext>
            </a:extLst>
          </p:cNvPr>
          <p:cNvSpPr>
            <a:spLocks noGrp="1"/>
          </p:cNvSpPr>
          <p:nvPr>
            <p:ph type="pic" sz="quarter" idx="18"/>
          </p:nvPr>
        </p:nvSpPr>
        <p:spPr>
          <a:xfrm>
            <a:off x="2863311" y="3362495"/>
            <a:ext cx="2182407" cy="1941635"/>
          </a:xfrm>
          <a:custGeom>
            <a:avLst/>
            <a:gdLst>
              <a:gd name="connsiteX0" fmla="*/ 449301 w 2182407"/>
              <a:gd name="connsiteY0" fmla="*/ 0 h 1724101"/>
              <a:gd name="connsiteX1" fmla="*/ 2040962 w 2182407"/>
              <a:gd name="connsiteY1" fmla="*/ 0 h 1724101"/>
              <a:gd name="connsiteX2" fmla="*/ 2182407 w 2182407"/>
              <a:gd name="connsiteY2" fmla="*/ 141445 h 1724101"/>
              <a:gd name="connsiteX3" fmla="*/ 2182407 w 2182407"/>
              <a:gd name="connsiteY3" fmla="*/ 1274800 h 1724101"/>
              <a:gd name="connsiteX4" fmla="*/ 1733106 w 2182407"/>
              <a:gd name="connsiteY4" fmla="*/ 1724101 h 1724101"/>
              <a:gd name="connsiteX5" fmla="*/ 141445 w 2182407"/>
              <a:gd name="connsiteY5" fmla="*/ 1724101 h 1724101"/>
              <a:gd name="connsiteX6" fmla="*/ 0 w 2182407"/>
              <a:gd name="connsiteY6" fmla="*/ 1582656 h 1724101"/>
              <a:gd name="connsiteX7" fmla="*/ 0 w 2182407"/>
              <a:gd name="connsiteY7" fmla="*/ 449301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449301" y="0"/>
                </a:moveTo>
                <a:lnTo>
                  <a:pt x="2040962" y="0"/>
                </a:lnTo>
                <a:lnTo>
                  <a:pt x="2182407" y="141445"/>
                </a:lnTo>
                <a:lnTo>
                  <a:pt x="2182407" y="1274800"/>
                </a:lnTo>
                <a:lnTo>
                  <a:pt x="1733106" y="1724101"/>
                </a:lnTo>
                <a:lnTo>
                  <a:pt x="141445" y="1724101"/>
                </a:lnTo>
                <a:lnTo>
                  <a:pt x="0" y="1582656"/>
                </a:lnTo>
                <a:lnTo>
                  <a:pt x="0" y="449301"/>
                </a:lnTo>
                <a:close/>
              </a:path>
            </a:pathLst>
          </a:custGeom>
          <a:noFill/>
        </p:spPr>
        <p:txBody>
          <a:bodyPr wrap="square" anchor="ctr">
            <a:noAutofit/>
          </a:bodyPr>
          <a:lstStyle>
            <a:lvl1pPr>
              <a:defRPr lang="en-ID"/>
            </a:lvl1pPr>
          </a:lstStyle>
          <a:p>
            <a:pPr lvl="0" algn="ctr"/>
            <a:endParaRPr lang="en-ID"/>
          </a:p>
        </p:txBody>
      </p:sp>
      <p:sp>
        <p:nvSpPr>
          <p:cNvPr id="11" name="Picture Placeholder 97">
            <a:extLst>
              <a:ext uri="{FF2B5EF4-FFF2-40B4-BE49-F238E27FC236}">
                <a16:creationId xmlns:a16="http://schemas.microsoft.com/office/drawing/2014/main" id="{E6A7069B-F683-8E89-0E23-BA55D6724845}"/>
              </a:ext>
            </a:extLst>
          </p:cNvPr>
          <p:cNvSpPr>
            <a:spLocks noGrp="1"/>
          </p:cNvSpPr>
          <p:nvPr>
            <p:ph type="pic" sz="quarter" idx="19"/>
          </p:nvPr>
        </p:nvSpPr>
        <p:spPr>
          <a:xfrm>
            <a:off x="509505" y="3362495"/>
            <a:ext cx="2182407" cy="1941635"/>
          </a:xfrm>
          <a:custGeom>
            <a:avLst/>
            <a:gdLst>
              <a:gd name="connsiteX0" fmla="*/ 449301 w 2182407"/>
              <a:gd name="connsiteY0" fmla="*/ 0 h 1724101"/>
              <a:gd name="connsiteX1" fmla="*/ 2040962 w 2182407"/>
              <a:gd name="connsiteY1" fmla="*/ 0 h 1724101"/>
              <a:gd name="connsiteX2" fmla="*/ 2182407 w 2182407"/>
              <a:gd name="connsiteY2" fmla="*/ 141445 h 1724101"/>
              <a:gd name="connsiteX3" fmla="*/ 2182407 w 2182407"/>
              <a:gd name="connsiteY3" fmla="*/ 1274800 h 1724101"/>
              <a:gd name="connsiteX4" fmla="*/ 1733106 w 2182407"/>
              <a:gd name="connsiteY4" fmla="*/ 1724101 h 1724101"/>
              <a:gd name="connsiteX5" fmla="*/ 141445 w 2182407"/>
              <a:gd name="connsiteY5" fmla="*/ 1724101 h 1724101"/>
              <a:gd name="connsiteX6" fmla="*/ 0 w 2182407"/>
              <a:gd name="connsiteY6" fmla="*/ 1582656 h 1724101"/>
              <a:gd name="connsiteX7" fmla="*/ 0 w 2182407"/>
              <a:gd name="connsiteY7" fmla="*/ 449301 h 172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2407" h="1724101">
                <a:moveTo>
                  <a:pt x="449301" y="0"/>
                </a:moveTo>
                <a:lnTo>
                  <a:pt x="2040962" y="0"/>
                </a:lnTo>
                <a:lnTo>
                  <a:pt x="2182407" y="141445"/>
                </a:lnTo>
                <a:lnTo>
                  <a:pt x="2182407" y="1274800"/>
                </a:lnTo>
                <a:lnTo>
                  <a:pt x="1733106" y="1724101"/>
                </a:lnTo>
                <a:lnTo>
                  <a:pt x="141445" y="1724101"/>
                </a:lnTo>
                <a:lnTo>
                  <a:pt x="0" y="1582656"/>
                </a:lnTo>
                <a:lnTo>
                  <a:pt x="0" y="449301"/>
                </a:lnTo>
                <a:close/>
              </a:path>
            </a:pathLst>
          </a:custGeom>
          <a:noFill/>
        </p:spPr>
        <p:txBody>
          <a:bodyPr wrap="square" anchor="ctr">
            <a:noAutofit/>
          </a:bodyPr>
          <a:lstStyle>
            <a:lvl1pPr>
              <a:defRPr lang="en-ID"/>
            </a:lvl1pPr>
          </a:lstStyle>
          <a:p>
            <a:pPr lvl="0" algn="ctr"/>
            <a:endParaRPr lang="en-ID"/>
          </a:p>
        </p:txBody>
      </p:sp>
    </p:spTree>
    <p:extLst>
      <p:ext uri="{BB962C8B-B14F-4D97-AF65-F5344CB8AC3E}">
        <p14:creationId xmlns:p14="http://schemas.microsoft.com/office/powerpoint/2010/main" val="21604818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4497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953382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132761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04255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64462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302133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Images &amp; Contents">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7F4A55B2-3184-47B9-BAEC-BDBF1F47C6F6}"/>
              </a:ext>
            </a:extLst>
          </p:cNvPr>
          <p:cNvSpPr>
            <a:spLocks noGrp="1"/>
          </p:cNvSpPr>
          <p:nvPr>
            <p:ph type="pic" sz="quarter" idx="11" hasCustomPrompt="1"/>
          </p:nvPr>
        </p:nvSpPr>
        <p:spPr>
          <a:xfrm>
            <a:off x="5104465" y="844530"/>
            <a:ext cx="6265900" cy="5168940"/>
          </a:xfrm>
          <a:custGeom>
            <a:avLst/>
            <a:gdLst>
              <a:gd name="connsiteX0" fmla="*/ 2712780 w 6265900"/>
              <a:gd name="connsiteY0" fmla="*/ 2405403 h 5168940"/>
              <a:gd name="connsiteX1" fmla="*/ 1432529 w 6265900"/>
              <a:gd name="connsiteY1" fmla="*/ 2704316 h 5168940"/>
              <a:gd name="connsiteX2" fmla="*/ 951729 w 6265900"/>
              <a:gd name="connsiteY2" fmla="*/ 3183705 h 5168940"/>
              <a:gd name="connsiteX3" fmla="*/ 772664 w 6265900"/>
              <a:gd name="connsiteY3" fmla="*/ 3764615 h 5168940"/>
              <a:gd name="connsiteX4" fmla="*/ 944680 w 6265900"/>
              <a:gd name="connsiteY4" fmla="*/ 4222853 h 5168940"/>
              <a:gd name="connsiteX5" fmla="*/ 1362029 w 6265900"/>
              <a:gd name="connsiteY5" fmla="*/ 4413201 h 5168940"/>
              <a:gd name="connsiteX6" fmla="*/ 2114955 w 6265900"/>
              <a:gd name="connsiteY6" fmla="*/ 3849211 h 5168940"/>
              <a:gd name="connsiteX7" fmla="*/ 2952477 w 6265900"/>
              <a:gd name="connsiteY7" fmla="*/ 2405403 h 5168940"/>
              <a:gd name="connsiteX8" fmla="*/ 5270459 w 6265900"/>
              <a:gd name="connsiteY8" fmla="*/ 730364 h 5168940"/>
              <a:gd name="connsiteX9" fmla="*/ 4767103 w 6265900"/>
              <a:gd name="connsiteY9" fmla="*/ 920707 h 5168940"/>
              <a:gd name="connsiteX10" fmla="*/ 4300404 w 6265900"/>
              <a:gd name="connsiteY10" fmla="*/ 1539683 h 5168940"/>
              <a:gd name="connsiteX11" fmla="*/ 4184786 w 6265900"/>
              <a:gd name="connsiteY11" fmla="*/ 1731442 h 5168940"/>
              <a:gd name="connsiteX12" fmla="*/ 4864389 w 6265900"/>
              <a:gd name="connsiteY12" fmla="*/ 1731442 h 5168940"/>
              <a:gd name="connsiteX13" fmla="*/ 5825989 w 6265900"/>
              <a:gd name="connsiteY13" fmla="*/ 0 h 5168940"/>
              <a:gd name="connsiteX14" fmla="*/ 6105163 w 6265900"/>
              <a:gd name="connsiteY14" fmla="*/ 78955 h 5168940"/>
              <a:gd name="connsiteX15" fmla="*/ 6206679 w 6265900"/>
              <a:gd name="connsiteY15" fmla="*/ 298913 h 5168940"/>
              <a:gd name="connsiteX16" fmla="*/ 6172839 w 6265900"/>
              <a:gd name="connsiteY16" fmla="*/ 451190 h 5168940"/>
              <a:gd name="connsiteX17" fmla="*/ 6147463 w 6265900"/>
              <a:gd name="connsiteY17" fmla="*/ 516048 h 5168940"/>
              <a:gd name="connsiteX18" fmla="*/ 5662433 w 6265900"/>
              <a:gd name="connsiteY18" fmla="*/ 1731442 h 5168940"/>
              <a:gd name="connsiteX19" fmla="*/ 5876749 w 6265900"/>
              <a:gd name="connsiteY19" fmla="*/ 1731442 h 5168940"/>
              <a:gd name="connsiteX20" fmla="*/ 5950067 w 6265900"/>
              <a:gd name="connsiteY20" fmla="*/ 1731442 h 5168940"/>
              <a:gd name="connsiteX21" fmla="*/ 6265900 w 6265900"/>
              <a:gd name="connsiteY21" fmla="*/ 2004974 h 5168940"/>
              <a:gd name="connsiteX22" fmla="*/ 6136180 w 6265900"/>
              <a:gd name="connsiteY22" fmla="*/ 2288378 h 5168940"/>
              <a:gd name="connsiteX23" fmla="*/ 5820347 w 6265900"/>
              <a:gd name="connsiteY23" fmla="*/ 2405403 h 5168940"/>
              <a:gd name="connsiteX24" fmla="*/ 5744211 w 6265900"/>
              <a:gd name="connsiteY24" fmla="*/ 2405403 h 5168940"/>
              <a:gd name="connsiteX25" fmla="*/ 5388896 w 6265900"/>
              <a:gd name="connsiteY25" fmla="*/ 2405403 h 5168940"/>
              <a:gd name="connsiteX26" fmla="*/ 5075887 w 6265900"/>
              <a:gd name="connsiteY26" fmla="*/ 3175249 h 5168940"/>
              <a:gd name="connsiteX27" fmla="*/ 5535537 w 6265900"/>
              <a:gd name="connsiteY27" fmla="*/ 3175249 h 5168940"/>
              <a:gd name="connsiteX28" fmla="*/ 5608854 w 6265900"/>
              <a:gd name="connsiteY28" fmla="*/ 3175249 h 5168940"/>
              <a:gd name="connsiteX29" fmla="*/ 5924687 w 6265900"/>
              <a:gd name="connsiteY29" fmla="*/ 3445963 h 5168940"/>
              <a:gd name="connsiteX30" fmla="*/ 5794967 w 6265900"/>
              <a:gd name="connsiteY30" fmla="*/ 3732186 h 5168940"/>
              <a:gd name="connsiteX31" fmla="*/ 5479134 w 6265900"/>
              <a:gd name="connsiteY31" fmla="*/ 3849211 h 5168940"/>
              <a:gd name="connsiteX32" fmla="*/ 5402998 w 6265900"/>
              <a:gd name="connsiteY32" fmla="*/ 3849211 h 5168940"/>
              <a:gd name="connsiteX33" fmla="*/ 4799531 w 6265900"/>
              <a:gd name="connsiteY33" fmla="*/ 3849211 h 5168940"/>
              <a:gd name="connsiteX34" fmla="*/ 4403332 w 6265900"/>
              <a:gd name="connsiteY34" fmla="*/ 3723726 h 5168940"/>
              <a:gd name="connsiteX35" fmla="*/ 4249643 w 6265900"/>
              <a:gd name="connsiteY35" fmla="*/ 3398021 h 5168940"/>
              <a:gd name="connsiteX36" fmla="*/ 4365261 w 6265900"/>
              <a:gd name="connsiteY36" fmla="*/ 2958110 h 5168940"/>
              <a:gd name="connsiteX37" fmla="*/ 4588038 w 6265900"/>
              <a:gd name="connsiteY37" fmla="*/ 2405403 h 5168940"/>
              <a:gd name="connsiteX38" fmla="*/ 3806914 w 6265900"/>
              <a:gd name="connsiteY38" fmla="*/ 2405403 h 5168940"/>
              <a:gd name="connsiteX39" fmla="*/ 2873517 w 6265900"/>
              <a:gd name="connsiteY39" fmla="*/ 4021227 h 5168940"/>
              <a:gd name="connsiteX40" fmla="*/ 1308450 w 6265900"/>
              <a:gd name="connsiteY40" fmla="*/ 5168940 h 5168940"/>
              <a:gd name="connsiteX41" fmla="*/ 376465 w 6265900"/>
              <a:gd name="connsiteY41" fmla="*/ 4769923 h 5168940"/>
              <a:gd name="connsiteX42" fmla="*/ 0 w 6265900"/>
              <a:gd name="connsiteY42" fmla="*/ 3781535 h 5168940"/>
              <a:gd name="connsiteX43" fmla="*/ 290457 w 6265900"/>
              <a:gd name="connsiteY43" fmla="*/ 2858005 h 5168940"/>
              <a:gd name="connsiteX44" fmla="*/ 1082855 w 6265900"/>
              <a:gd name="connsiteY44" fmla="*/ 2120593 h 5168940"/>
              <a:gd name="connsiteX45" fmla="*/ 1914740 w 6265900"/>
              <a:gd name="connsiteY45" fmla="*/ 1818857 h 5168940"/>
              <a:gd name="connsiteX46" fmla="*/ 3130129 w 6265900"/>
              <a:gd name="connsiteY46" fmla="*/ 1731442 h 5168940"/>
              <a:gd name="connsiteX47" fmla="*/ 3338804 w 6265900"/>
              <a:gd name="connsiteY47" fmla="*/ 1731442 h 5168940"/>
              <a:gd name="connsiteX48" fmla="*/ 3561580 w 6265900"/>
              <a:gd name="connsiteY48" fmla="*/ 1322548 h 5168940"/>
              <a:gd name="connsiteX49" fmla="*/ 4698015 w 6265900"/>
              <a:gd name="connsiteY49" fmla="*/ 183294 h 5168940"/>
              <a:gd name="connsiteX50" fmla="*/ 5825989 w 6265900"/>
              <a:gd name="connsiteY50" fmla="*/ 0 h 516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265900" h="5168940">
                <a:moveTo>
                  <a:pt x="2712780" y="2405403"/>
                </a:moveTo>
                <a:cubicBezTo>
                  <a:pt x="2175113" y="2405403"/>
                  <a:pt x="1748361" y="2505044"/>
                  <a:pt x="1432529" y="2704316"/>
                </a:cubicBezTo>
                <a:cubicBezTo>
                  <a:pt x="1231376" y="2832156"/>
                  <a:pt x="1071108" y="2991950"/>
                  <a:pt x="951729" y="3183705"/>
                </a:cubicBezTo>
                <a:cubicBezTo>
                  <a:pt x="832354" y="3375464"/>
                  <a:pt x="772664" y="3569099"/>
                  <a:pt x="772664" y="3764615"/>
                </a:cubicBezTo>
                <a:cubicBezTo>
                  <a:pt x="772664" y="3943210"/>
                  <a:pt x="830005" y="4095956"/>
                  <a:pt x="944680" y="4222853"/>
                </a:cubicBezTo>
                <a:cubicBezTo>
                  <a:pt x="1059356" y="4349750"/>
                  <a:pt x="1198474" y="4413201"/>
                  <a:pt x="1362029" y="4413201"/>
                </a:cubicBezTo>
                <a:cubicBezTo>
                  <a:pt x="1645902" y="4413201"/>
                  <a:pt x="1896878" y="4225203"/>
                  <a:pt x="2114955" y="3849211"/>
                </a:cubicBezTo>
                <a:lnTo>
                  <a:pt x="2952477" y="2405403"/>
                </a:lnTo>
                <a:close/>
                <a:moveTo>
                  <a:pt x="5270459" y="730364"/>
                </a:moveTo>
                <a:cubicBezTo>
                  <a:pt x="5071187" y="743523"/>
                  <a:pt x="4903402" y="806969"/>
                  <a:pt x="4767103" y="920707"/>
                </a:cubicBezTo>
                <a:cubicBezTo>
                  <a:pt x="4630807" y="1034445"/>
                  <a:pt x="4475238" y="1240770"/>
                  <a:pt x="4300404" y="1539683"/>
                </a:cubicBezTo>
                <a:lnTo>
                  <a:pt x="4184786" y="1731442"/>
                </a:lnTo>
                <a:lnTo>
                  <a:pt x="4864389" y="1731442"/>
                </a:lnTo>
                <a:close/>
                <a:moveTo>
                  <a:pt x="5825989" y="0"/>
                </a:moveTo>
                <a:cubicBezTo>
                  <a:pt x="5944425" y="0"/>
                  <a:pt x="6037482" y="26318"/>
                  <a:pt x="6105163" y="78955"/>
                </a:cubicBezTo>
                <a:cubicBezTo>
                  <a:pt x="6172839" y="131596"/>
                  <a:pt x="6206679" y="204914"/>
                  <a:pt x="6206679" y="298913"/>
                </a:cubicBezTo>
                <a:cubicBezTo>
                  <a:pt x="6206679" y="342151"/>
                  <a:pt x="6195401" y="392912"/>
                  <a:pt x="6172839" y="451190"/>
                </a:cubicBezTo>
                <a:lnTo>
                  <a:pt x="6147463" y="516048"/>
                </a:lnTo>
                <a:lnTo>
                  <a:pt x="5662433" y="1731442"/>
                </a:lnTo>
                <a:lnTo>
                  <a:pt x="5876749" y="1731442"/>
                </a:lnTo>
                <a:lnTo>
                  <a:pt x="5950067" y="1731442"/>
                </a:lnTo>
                <a:cubicBezTo>
                  <a:pt x="6160623" y="1731442"/>
                  <a:pt x="6265900" y="1822618"/>
                  <a:pt x="6265900" y="2004974"/>
                </a:cubicBezTo>
                <a:cubicBezTo>
                  <a:pt x="6265900" y="2115889"/>
                  <a:pt x="6222661" y="2210357"/>
                  <a:pt x="6136180" y="2288378"/>
                </a:cubicBezTo>
                <a:cubicBezTo>
                  <a:pt x="6049703" y="2366395"/>
                  <a:pt x="5944425" y="2405403"/>
                  <a:pt x="5820347" y="2405403"/>
                </a:cubicBezTo>
                <a:lnTo>
                  <a:pt x="5744211" y="2405403"/>
                </a:lnTo>
                <a:lnTo>
                  <a:pt x="5388896" y="2405403"/>
                </a:lnTo>
                <a:lnTo>
                  <a:pt x="5075887" y="3175249"/>
                </a:lnTo>
                <a:lnTo>
                  <a:pt x="5535537" y="3175249"/>
                </a:lnTo>
                <a:lnTo>
                  <a:pt x="5608854" y="3175249"/>
                </a:lnTo>
                <a:cubicBezTo>
                  <a:pt x="5819409" y="3175249"/>
                  <a:pt x="5924687" y="3265487"/>
                  <a:pt x="5924687" y="3445963"/>
                </a:cubicBezTo>
                <a:cubicBezTo>
                  <a:pt x="5924687" y="3558758"/>
                  <a:pt x="5881449" y="3654164"/>
                  <a:pt x="5794967" y="3732186"/>
                </a:cubicBezTo>
                <a:cubicBezTo>
                  <a:pt x="5708490" y="3810203"/>
                  <a:pt x="5603213" y="3849211"/>
                  <a:pt x="5479134" y="3849211"/>
                </a:cubicBezTo>
                <a:lnTo>
                  <a:pt x="5402998" y="3849211"/>
                </a:lnTo>
                <a:lnTo>
                  <a:pt x="4799531" y="3849211"/>
                </a:lnTo>
                <a:cubicBezTo>
                  <a:pt x="4637856" y="3849211"/>
                  <a:pt x="4505787" y="3807384"/>
                  <a:pt x="4403332" y="3723726"/>
                </a:cubicBezTo>
                <a:cubicBezTo>
                  <a:pt x="4300873" y="3640067"/>
                  <a:pt x="4249643" y="3531498"/>
                  <a:pt x="4249643" y="3398021"/>
                </a:cubicBezTo>
                <a:cubicBezTo>
                  <a:pt x="4249643" y="3294624"/>
                  <a:pt x="4288183" y="3147988"/>
                  <a:pt x="4365261" y="2958110"/>
                </a:cubicBezTo>
                <a:lnTo>
                  <a:pt x="4588038" y="2405403"/>
                </a:lnTo>
                <a:lnTo>
                  <a:pt x="3806914" y="2405403"/>
                </a:lnTo>
                <a:lnTo>
                  <a:pt x="2873517" y="4021227"/>
                </a:lnTo>
                <a:cubicBezTo>
                  <a:pt x="2433606" y="4786369"/>
                  <a:pt x="1911917" y="5168940"/>
                  <a:pt x="1308450" y="5168940"/>
                </a:cubicBezTo>
                <a:cubicBezTo>
                  <a:pt x="938101" y="5168940"/>
                  <a:pt x="627436" y="5035938"/>
                  <a:pt x="376465" y="4769923"/>
                </a:cubicBezTo>
                <a:cubicBezTo>
                  <a:pt x="125490" y="4503908"/>
                  <a:pt x="0" y="4174447"/>
                  <a:pt x="0" y="3781535"/>
                </a:cubicBezTo>
                <a:cubicBezTo>
                  <a:pt x="0" y="3461941"/>
                  <a:pt x="96818" y="3154099"/>
                  <a:pt x="290457" y="2858005"/>
                </a:cubicBezTo>
                <a:cubicBezTo>
                  <a:pt x="484092" y="2561911"/>
                  <a:pt x="748227" y="2316108"/>
                  <a:pt x="1082855" y="2120593"/>
                </a:cubicBezTo>
                <a:cubicBezTo>
                  <a:pt x="1332893" y="1977713"/>
                  <a:pt x="1610186" y="1877135"/>
                  <a:pt x="1914740" y="1818857"/>
                </a:cubicBezTo>
                <a:cubicBezTo>
                  <a:pt x="2219290" y="1760579"/>
                  <a:pt x="2624423" y="1731442"/>
                  <a:pt x="3130129" y="1731442"/>
                </a:cubicBezTo>
                <a:lnTo>
                  <a:pt x="3338804" y="1731442"/>
                </a:lnTo>
                <a:lnTo>
                  <a:pt x="3561580" y="1322548"/>
                </a:lnTo>
                <a:cubicBezTo>
                  <a:pt x="3871771" y="752921"/>
                  <a:pt x="4250586" y="373169"/>
                  <a:pt x="4698015" y="183294"/>
                </a:cubicBezTo>
                <a:cubicBezTo>
                  <a:pt x="4985649" y="61097"/>
                  <a:pt x="5361640" y="0"/>
                  <a:pt x="5825989" y="0"/>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677518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7036904"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Picture Placeholder 7">
            <a:extLst>
              <a:ext uri="{FF2B5EF4-FFF2-40B4-BE49-F238E27FC236}">
                <a16:creationId xmlns:a16="http://schemas.microsoft.com/office/drawing/2014/main" id="{FC10FD60-B279-4A90-879E-DC51895B3BCD}"/>
              </a:ext>
            </a:extLst>
          </p:cNvPr>
          <p:cNvSpPr>
            <a:spLocks noGrp="1"/>
          </p:cNvSpPr>
          <p:nvPr>
            <p:ph type="pic" sz="quarter" idx="10" hasCustomPrompt="1"/>
          </p:nvPr>
        </p:nvSpPr>
        <p:spPr>
          <a:xfrm>
            <a:off x="238056" y="412403"/>
            <a:ext cx="4125224" cy="6033194"/>
          </a:xfrm>
          <a:custGeom>
            <a:avLst/>
            <a:gdLst/>
            <a:ahLst/>
            <a:cxnLst/>
            <a:rect l="l" t="t" r="r" b="b"/>
            <a:pathLst>
              <a:path w="105705" h="154595">
                <a:moveTo>
                  <a:pt x="60945" y="0"/>
                </a:moveTo>
                <a:cubicBezTo>
                  <a:pt x="73149" y="0"/>
                  <a:pt x="83325" y="3572"/>
                  <a:pt x="91474" y="10716"/>
                </a:cubicBezTo>
                <a:cubicBezTo>
                  <a:pt x="99622" y="17859"/>
                  <a:pt x="103696" y="26752"/>
                  <a:pt x="103696" y="37393"/>
                </a:cubicBezTo>
                <a:cubicBezTo>
                  <a:pt x="103696" y="45058"/>
                  <a:pt x="101762" y="53652"/>
                  <a:pt x="97892" y="63177"/>
                </a:cubicBezTo>
                <a:lnTo>
                  <a:pt x="71549" y="127918"/>
                </a:lnTo>
                <a:lnTo>
                  <a:pt x="90302" y="127918"/>
                </a:lnTo>
                <a:cubicBezTo>
                  <a:pt x="100571" y="127918"/>
                  <a:pt x="105705" y="131490"/>
                  <a:pt x="105705" y="138633"/>
                </a:cubicBezTo>
                <a:cubicBezTo>
                  <a:pt x="105705" y="143693"/>
                  <a:pt x="103901" y="147619"/>
                  <a:pt x="100292" y="150409"/>
                </a:cubicBezTo>
                <a:cubicBezTo>
                  <a:pt x="96683" y="153200"/>
                  <a:pt x="91604" y="154595"/>
                  <a:pt x="85056" y="154595"/>
                </a:cubicBezTo>
                <a:lnTo>
                  <a:pt x="64741" y="154595"/>
                </a:lnTo>
                <a:cubicBezTo>
                  <a:pt x="56555" y="154595"/>
                  <a:pt x="50341" y="153014"/>
                  <a:pt x="46100" y="149851"/>
                </a:cubicBezTo>
                <a:cubicBezTo>
                  <a:pt x="41858" y="146689"/>
                  <a:pt x="39737" y="142094"/>
                  <a:pt x="39737" y="136066"/>
                </a:cubicBezTo>
                <a:cubicBezTo>
                  <a:pt x="39737" y="131825"/>
                  <a:pt x="41263" y="125909"/>
                  <a:pt x="44314" y="118319"/>
                </a:cubicBezTo>
                <a:lnTo>
                  <a:pt x="66750" y="63177"/>
                </a:lnTo>
                <a:cubicBezTo>
                  <a:pt x="71289" y="52016"/>
                  <a:pt x="73559" y="44351"/>
                  <a:pt x="73559" y="40184"/>
                </a:cubicBezTo>
                <a:cubicBezTo>
                  <a:pt x="73559" y="36835"/>
                  <a:pt x="72033" y="33840"/>
                  <a:pt x="68982" y="31198"/>
                </a:cubicBezTo>
                <a:cubicBezTo>
                  <a:pt x="65931" y="28556"/>
                  <a:pt x="62434" y="27236"/>
                  <a:pt x="58490" y="27236"/>
                </a:cubicBezTo>
                <a:cubicBezTo>
                  <a:pt x="51048" y="27236"/>
                  <a:pt x="44314" y="30454"/>
                  <a:pt x="38286" y="36891"/>
                </a:cubicBezTo>
                <a:cubicBezTo>
                  <a:pt x="32259" y="43328"/>
                  <a:pt x="29245" y="50527"/>
                  <a:pt x="29245" y="58489"/>
                </a:cubicBezTo>
                <a:cubicBezTo>
                  <a:pt x="29245" y="63103"/>
                  <a:pt x="30268" y="66675"/>
                  <a:pt x="32315" y="69205"/>
                </a:cubicBezTo>
                <a:cubicBezTo>
                  <a:pt x="34361" y="71735"/>
                  <a:pt x="38100" y="74079"/>
                  <a:pt x="43533" y="76237"/>
                </a:cubicBezTo>
                <a:cubicBezTo>
                  <a:pt x="48369" y="78172"/>
                  <a:pt x="50788" y="81483"/>
                  <a:pt x="50788" y="86172"/>
                </a:cubicBezTo>
                <a:cubicBezTo>
                  <a:pt x="50788" y="90487"/>
                  <a:pt x="49169" y="94041"/>
                  <a:pt x="45932" y="96831"/>
                </a:cubicBezTo>
                <a:cubicBezTo>
                  <a:pt x="42695" y="99622"/>
                  <a:pt x="38658" y="101017"/>
                  <a:pt x="33821" y="101017"/>
                </a:cubicBezTo>
                <a:cubicBezTo>
                  <a:pt x="24520" y="101017"/>
                  <a:pt x="16557" y="97054"/>
                  <a:pt x="9935" y="89129"/>
                </a:cubicBezTo>
                <a:cubicBezTo>
                  <a:pt x="3312" y="81204"/>
                  <a:pt x="0" y="71698"/>
                  <a:pt x="0" y="60610"/>
                </a:cubicBezTo>
                <a:cubicBezTo>
                  <a:pt x="0" y="44462"/>
                  <a:pt x="6102" y="30324"/>
                  <a:pt x="18306" y="18194"/>
                </a:cubicBezTo>
                <a:cubicBezTo>
                  <a:pt x="30510" y="6065"/>
                  <a:pt x="44723" y="0"/>
                  <a:pt x="60945"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739289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8_Images &amp; Contents Layout">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AFB6C0CC-20D1-4ABE-8236-AC556FAA83E7}"/>
              </a:ext>
            </a:extLst>
          </p:cNvPr>
          <p:cNvSpPr/>
          <p:nvPr userDrawn="1"/>
        </p:nvSpPr>
        <p:spPr>
          <a:xfrm>
            <a:off x="5836726" y="1955549"/>
            <a:ext cx="6355274" cy="1473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Picture Placeholder 2">
            <a:extLst>
              <a:ext uri="{FF2B5EF4-FFF2-40B4-BE49-F238E27FC236}">
                <a16:creationId xmlns:a16="http://schemas.microsoft.com/office/drawing/2014/main" id="{E6C01146-33B9-4106-B34A-9F850B0F1532}"/>
              </a:ext>
            </a:extLst>
          </p:cNvPr>
          <p:cNvSpPr>
            <a:spLocks noGrp="1"/>
          </p:cNvSpPr>
          <p:nvPr>
            <p:ph type="pic" idx="14" hasCustomPrompt="1"/>
          </p:nvPr>
        </p:nvSpPr>
        <p:spPr>
          <a:xfrm>
            <a:off x="652726" y="3594462"/>
            <a:ext cx="5184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980D8E6C-C94C-45EA-A30A-C30F07A2733A}"/>
              </a:ext>
            </a:extLst>
          </p:cNvPr>
          <p:cNvSpPr>
            <a:spLocks noGrp="1"/>
          </p:cNvSpPr>
          <p:nvPr>
            <p:ph type="pic" idx="15" hasCustomPrompt="1"/>
          </p:nvPr>
        </p:nvSpPr>
        <p:spPr>
          <a:xfrm>
            <a:off x="8946824" y="650130"/>
            <a:ext cx="2592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
        <p:nvSpPr>
          <p:cNvPr id="4" name="Picture Placeholder 2">
            <a:extLst>
              <a:ext uri="{FF2B5EF4-FFF2-40B4-BE49-F238E27FC236}">
                <a16:creationId xmlns:a16="http://schemas.microsoft.com/office/drawing/2014/main" id="{9F537E7F-9413-4DE1-AF5A-73E78D8FBDCC}"/>
              </a:ext>
            </a:extLst>
          </p:cNvPr>
          <p:cNvSpPr>
            <a:spLocks noGrp="1"/>
          </p:cNvSpPr>
          <p:nvPr>
            <p:ph type="pic" idx="16" hasCustomPrompt="1"/>
          </p:nvPr>
        </p:nvSpPr>
        <p:spPr>
          <a:xfrm>
            <a:off x="6095775" y="650130"/>
            <a:ext cx="2592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Tree>
    <p:extLst>
      <p:ext uri="{BB962C8B-B14F-4D97-AF65-F5344CB8AC3E}">
        <p14:creationId xmlns:p14="http://schemas.microsoft.com/office/powerpoint/2010/main" val="39475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5469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3846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012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04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140844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011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73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902491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17971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FDF1FE28-12EC-4903-A460-E890754C1903}"/>
              </a:ext>
            </a:extLst>
          </p:cNvPr>
          <p:cNvSpPr/>
          <p:nvPr userDrawn="1"/>
        </p:nvSpPr>
        <p:spPr>
          <a:xfrm>
            <a:off x="323530" y="6357257"/>
            <a:ext cx="11868470" cy="339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Freeform: Shape 2">
            <a:extLst>
              <a:ext uri="{FF2B5EF4-FFF2-40B4-BE49-F238E27FC236}">
                <a16:creationId xmlns:a16="http://schemas.microsoft.com/office/drawing/2014/main" id="{008DF3A5-76B0-4E36-B0C8-90B00A8736A3}"/>
              </a:ext>
            </a:extLst>
          </p:cNvPr>
          <p:cNvSpPr/>
          <p:nvPr userDrawn="1"/>
        </p:nvSpPr>
        <p:spPr>
          <a:xfrm>
            <a:off x="323530" y="6349287"/>
            <a:ext cx="565116" cy="347603"/>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350225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04176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87332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3665702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3654738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44026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2784509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5144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842020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665065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Images &amp; Contents">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7F4A55B2-3184-47B9-BAEC-BDBF1F47C6F6}"/>
              </a:ext>
            </a:extLst>
          </p:cNvPr>
          <p:cNvSpPr>
            <a:spLocks noGrp="1"/>
          </p:cNvSpPr>
          <p:nvPr>
            <p:ph type="pic" sz="quarter" idx="11" hasCustomPrompt="1"/>
          </p:nvPr>
        </p:nvSpPr>
        <p:spPr>
          <a:xfrm>
            <a:off x="5104465" y="844530"/>
            <a:ext cx="6265900" cy="5168940"/>
          </a:xfrm>
          <a:custGeom>
            <a:avLst/>
            <a:gdLst>
              <a:gd name="connsiteX0" fmla="*/ 2712780 w 6265900"/>
              <a:gd name="connsiteY0" fmla="*/ 2405403 h 5168940"/>
              <a:gd name="connsiteX1" fmla="*/ 1432529 w 6265900"/>
              <a:gd name="connsiteY1" fmla="*/ 2704316 h 5168940"/>
              <a:gd name="connsiteX2" fmla="*/ 951729 w 6265900"/>
              <a:gd name="connsiteY2" fmla="*/ 3183705 h 5168940"/>
              <a:gd name="connsiteX3" fmla="*/ 772664 w 6265900"/>
              <a:gd name="connsiteY3" fmla="*/ 3764615 h 5168940"/>
              <a:gd name="connsiteX4" fmla="*/ 944680 w 6265900"/>
              <a:gd name="connsiteY4" fmla="*/ 4222853 h 5168940"/>
              <a:gd name="connsiteX5" fmla="*/ 1362029 w 6265900"/>
              <a:gd name="connsiteY5" fmla="*/ 4413201 h 5168940"/>
              <a:gd name="connsiteX6" fmla="*/ 2114955 w 6265900"/>
              <a:gd name="connsiteY6" fmla="*/ 3849211 h 5168940"/>
              <a:gd name="connsiteX7" fmla="*/ 2952477 w 6265900"/>
              <a:gd name="connsiteY7" fmla="*/ 2405403 h 5168940"/>
              <a:gd name="connsiteX8" fmla="*/ 5270459 w 6265900"/>
              <a:gd name="connsiteY8" fmla="*/ 730364 h 5168940"/>
              <a:gd name="connsiteX9" fmla="*/ 4767103 w 6265900"/>
              <a:gd name="connsiteY9" fmla="*/ 920707 h 5168940"/>
              <a:gd name="connsiteX10" fmla="*/ 4300404 w 6265900"/>
              <a:gd name="connsiteY10" fmla="*/ 1539683 h 5168940"/>
              <a:gd name="connsiteX11" fmla="*/ 4184786 w 6265900"/>
              <a:gd name="connsiteY11" fmla="*/ 1731442 h 5168940"/>
              <a:gd name="connsiteX12" fmla="*/ 4864389 w 6265900"/>
              <a:gd name="connsiteY12" fmla="*/ 1731442 h 5168940"/>
              <a:gd name="connsiteX13" fmla="*/ 5825989 w 6265900"/>
              <a:gd name="connsiteY13" fmla="*/ 0 h 5168940"/>
              <a:gd name="connsiteX14" fmla="*/ 6105163 w 6265900"/>
              <a:gd name="connsiteY14" fmla="*/ 78955 h 5168940"/>
              <a:gd name="connsiteX15" fmla="*/ 6206679 w 6265900"/>
              <a:gd name="connsiteY15" fmla="*/ 298913 h 5168940"/>
              <a:gd name="connsiteX16" fmla="*/ 6172839 w 6265900"/>
              <a:gd name="connsiteY16" fmla="*/ 451190 h 5168940"/>
              <a:gd name="connsiteX17" fmla="*/ 6147463 w 6265900"/>
              <a:gd name="connsiteY17" fmla="*/ 516048 h 5168940"/>
              <a:gd name="connsiteX18" fmla="*/ 5662433 w 6265900"/>
              <a:gd name="connsiteY18" fmla="*/ 1731442 h 5168940"/>
              <a:gd name="connsiteX19" fmla="*/ 5876749 w 6265900"/>
              <a:gd name="connsiteY19" fmla="*/ 1731442 h 5168940"/>
              <a:gd name="connsiteX20" fmla="*/ 5950067 w 6265900"/>
              <a:gd name="connsiteY20" fmla="*/ 1731442 h 5168940"/>
              <a:gd name="connsiteX21" fmla="*/ 6265900 w 6265900"/>
              <a:gd name="connsiteY21" fmla="*/ 2004974 h 5168940"/>
              <a:gd name="connsiteX22" fmla="*/ 6136180 w 6265900"/>
              <a:gd name="connsiteY22" fmla="*/ 2288378 h 5168940"/>
              <a:gd name="connsiteX23" fmla="*/ 5820347 w 6265900"/>
              <a:gd name="connsiteY23" fmla="*/ 2405403 h 5168940"/>
              <a:gd name="connsiteX24" fmla="*/ 5744211 w 6265900"/>
              <a:gd name="connsiteY24" fmla="*/ 2405403 h 5168940"/>
              <a:gd name="connsiteX25" fmla="*/ 5388896 w 6265900"/>
              <a:gd name="connsiteY25" fmla="*/ 2405403 h 5168940"/>
              <a:gd name="connsiteX26" fmla="*/ 5075887 w 6265900"/>
              <a:gd name="connsiteY26" fmla="*/ 3175249 h 5168940"/>
              <a:gd name="connsiteX27" fmla="*/ 5535537 w 6265900"/>
              <a:gd name="connsiteY27" fmla="*/ 3175249 h 5168940"/>
              <a:gd name="connsiteX28" fmla="*/ 5608854 w 6265900"/>
              <a:gd name="connsiteY28" fmla="*/ 3175249 h 5168940"/>
              <a:gd name="connsiteX29" fmla="*/ 5924687 w 6265900"/>
              <a:gd name="connsiteY29" fmla="*/ 3445963 h 5168940"/>
              <a:gd name="connsiteX30" fmla="*/ 5794967 w 6265900"/>
              <a:gd name="connsiteY30" fmla="*/ 3732186 h 5168940"/>
              <a:gd name="connsiteX31" fmla="*/ 5479134 w 6265900"/>
              <a:gd name="connsiteY31" fmla="*/ 3849211 h 5168940"/>
              <a:gd name="connsiteX32" fmla="*/ 5402998 w 6265900"/>
              <a:gd name="connsiteY32" fmla="*/ 3849211 h 5168940"/>
              <a:gd name="connsiteX33" fmla="*/ 4799531 w 6265900"/>
              <a:gd name="connsiteY33" fmla="*/ 3849211 h 5168940"/>
              <a:gd name="connsiteX34" fmla="*/ 4403332 w 6265900"/>
              <a:gd name="connsiteY34" fmla="*/ 3723726 h 5168940"/>
              <a:gd name="connsiteX35" fmla="*/ 4249643 w 6265900"/>
              <a:gd name="connsiteY35" fmla="*/ 3398021 h 5168940"/>
              <a:gd name="connsiteX36" fmla="*/ 4365261 w 6265900"/>
              <a:gd name="connsiteY36" fmla="*/ 2958110 h 5168940"/>
              <a:gd name="connsiteX37" fmla="*/ 4588038 w 6265900"/>
              <a:gd name="connsiteY37" fmla="*/ 2405403 h 5168940"/>
              <a:gd name="connsiteX38" fmla="*/ 3806914 w 6265900"/>
              <a:gd name="connsiteY38" fmla="*/ 2405403 h 5168940"/>
              <a:gd name="connsiteX39" fmla="*/ 2873517 w 6265900"/>
              <a:gd name="connsiteY39" fmla="*/ 4021227 h 5168940"/>
              <a:gd name="connsiteX40" fmla="*/ 1308450 w 6265900"/>
              <a:gd name="connsiteY40" fmla="*/ 5168940 h 5168940"/>
              <a:gd name="connsiteX41" fmla="*/ 376465 w 6265900"/>
              <a:gd name="connsiteY41" fmla="*/ 4769923 h 5168940"/>
              <a:gd name="connsiteX42" fmla="*/ 0 w 6265900"/>
              <a:gd name="connsiteY42" fmla="*/ 3781535 h 5168940"/>
              <a:gd name="connsiteX43" fmla="*/ 290457 w 6265900"/>
              <a:gd name="connsiteY43" fmla="*/ 2858005 h 5168940"/>
              <a:gd name="connsiteX44" fmla="*/ 1082855 w 6265900"/>
              <a:gd name="connsiteY44" fmla="*/ 2120593 h 5168940"/>
              <a:gd name="connsiteX45" fmla="*/ 1914740 w 6265900"/>
              <a:gd name="connsiteY45" fmla="*/ 1818857 h 5168940"/>
              <a:gd name="connsiteX46" fmla="*/ 3130129 w 6265900"/>
              <a:gd name="connsiteY46" fmla="*/ 1731442 h 5168940"/>
              <a:gd name="connsiteX47" fmla="*/ 3338804 w 6265900"/>
              <a:gd name="connsiteY47" fmla="*/ 1731442 h 5168940"/>
              <a:gd name="connsiteX48" fmla="*/ 3561580 w 6265900"/>
              <a:gd name="connsiteY48" fmla="*/ 1322548 h 5168940"/>
              <a:gd name="connsiteX49" fmla="*/ 4698015 w 6265900"/>
              <a:gd name="connsiteY49" fmla="*/ 183294 h 5168940"/>
              <a:gd name="connsiteX50" fmla="*/ 5825989 w 6265900"/>
              <a:gd name="connsiteY50" fmla="*/ 0 h 516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265900" h="5168940">
                <a:moveTo>
                  <a:pt x="2712780" y="2405403"/>
                </a:moveTo>
                <a:cubicBezTo>
                  <a:pt x="2175113" y="2405403"/>
                  <a:pt x="1748361" y="2505044"/>
                  <a:pt x="1432529" y="2704316"/>
                </a:cubicBezTo>
                <a:cubicBezTo>
                  <a:pt x="1231376" y="2832156"/>
                  <a:pt x="1071108" y="2991950"/>
                  <a:pt x="951729" y="3183705"/>
                </a:cubicBezTo>
                <a:cubicBezTo>
                  <a:pt x="832354" y="3375464"/>
                  <a:pt x="772664" y="3569099"/>
                  <a:pt x="772664" y="3764615"/>
                </a:cubicBezTo>
                <a:cubicBezTo>
                  <a:pt x="772664" y="3943210"/>
                  <a:pt x="830005" y="4095956"/>
                  <a:pt x="944680" y="4222853"/>
                </a:cubicBezTo>
                <a:cubicBezTo>
                  <a:pt x="1059356" y="4349750"/>
                  <a:pt x="1198474" y="4413201"/>
                  <a:pt x="1362029" y="4413201"/>
                </a:cubicBezTo>
                <a:cubicBezTo>
                  <a:pt x="1645902" y="4413201"/>
                  <a:pt x="1896878" y="4225203"/>
                  <a:pt x="2114955" y="3849211"/>
                </a:cubicBezTo>
                <a:lnTo>
                  <a:pt x="2952477" y="2405403"/>
                </a:lnTo>
                <a:close/>
                <a:moveTo>
                  <a:pt x="5270459" y="730364"/>
                </a:moveTo>
                <a:cubicBezTo>
                  <a:pt x="5071187" y="743523"/>
                  <a:pt x="4903402" y="806969"/>
                  <a:pt x="4767103" y="920707"/>
                </a:cubicBezTo>
                <a:cubicBezTo>
                  <a:pt x="4630807" y="1034445"/>
                  <a:pt x="4475238" y="1240770"/>
                  <a:pt x="4300404" y="1539683"/>
                </a:cubicBezTo>
                <a:lnTo>
                  <a:pt x="4184786" y="1731442"/>
                </a:lnTo>
                <a:lnTo>
                  <a:pt x="4864389" y="1731442"/>
                </a:lnTo>
                <a:close/>
                <a:moveTo>
                  <a:pt x="5825989" y="0"/>
                </a:moveTo>
                <a:cubicBezTo>
                  <a:pt x="5944425" y="0"/>
                  <a:pt x="6037482" y="26318"/>
                  <a:pt x="6105163" y="78955"/>
                </a:cubicBezTo>
                <a:cubicBezTo>
                  <a:pt x="6172839" y="131596"/>
                  <a:pt x="6206679" y="204914"/>
                  <a:pt x="6206679" y="298913"/>
                </a:cubicBezTo>
                <a:cubicBezTo>
                  <a:pt x="6206679" y="342151"/>
                  <a:pt x="6195401" y="392912"/>
                  <a:pt x="6172839" y="451190"/>
                </a:cubicBezTo>
                <a:lnTo>
                  <a:pt x="6147463" y="516048"/>
                </a:lnTo>
                <a:lnTo>
                  <a:pt x="5662433" y="1731442"/>
                </a:lnTo>
                <a:lnTo>
                  <a:pt x="5876749" y="1731442"/>
                </a:lnTo>
                <a:lnTo>
                  <a:pt x="5950067" y="1731442"/>
                </a:lnTo>
                <a:cubicBezTo>
                  <a:pt x="6160623" y="1731442"/>
                  <a:pt x="6265900" y="1822618"/>
                  <a:pt x="6265900" y="2004974"/>
                </a:cubicBezTo>
                <a:cubicBezTo>
                  <a:pt x="6265900" y="2115889"/>
                  <a:pt x="6222661" y="2210357"/>
                  <a:pt x="6136180" y="2288378"/>
                </a:cubicBezTo>
                <a:cubicBezTo>
                  <a:pt x="6049703" y="2366395"/>
                  <a:pt x="5944425" y="2405403"/>
                  <a:pt x="5820347" y="2405403"/>
                </a:cubicBezTo>
                <a:lnTo>
                  <a:pt x="5744211" y="2405403"/>
                </a:lnTo>
                <a:lnTo>
                  <a:pt x="5388896" y="2405403"/>
                </a:lnTo>
                <a:lnTo>
                  <a:pt x="5075887" y="3175249"/>
                </a:lnTo>
                <a:lnTo>
                  <a:pt x="5535537" y="3175249"/>
                </a:lnTo>
                <a:lnTo>
                  <a:pt x="5608854" y="3175249"/>
                </a:lnTo>
                <a:cubicBezTo>
                  <a:pt x="5819409" y="3175249"/>
                  <a:pt x="5924687" y="3265487"/>
                  <a:pt x="5924687" y="3445963"/>
                </a:cubicBezTo>
                <a:cubicBezTo>
                  <a:pt x="5924687" y="3558758"/>
                  <a:pt x="5881449" y="3654164"/>
                  <a:pt x="5794967" y="3732186"/>
                </a:cubicBezTo>
                <a:cubicBezTo>
                  <a:pt x="5708490" y="3810203"/>
                  <a:pt x="5603213" y="3849211"/>
                  <a:pt x="5479134" y="3849211"/>
                </a:cubicBezTo>
                <a:lnTo>
                  <a:pt x="5402998" y="3849211"/>
                </a:lnTo>
                <a:lnTo>
                  <a:pt x="4799531" y="3849211"/>
                </a:lnTo>
                <a:cubicBezTo>
                  <a:pt x="4637856" y="3849211"/>
                  <a:pt x="4505787" y="3807384"/>
                  <a:pt x="4403332" y="3723726"/>
                </a:cubicBezTo>
                <a:cubicBezTo>
                  <a:pt x="4300873" y="3640067"/>
                  <a:pt x="4249643" y="3531498"/>
                  <a:pt x="4249643" y="3398021"/>
                </a:cubicBezTo>
                <a:cubicBezTo>
                  <a:pt x="4249643" y="3294624"/>
                  <a:pt x="4288183" y="3147988"/>
                  <a:pt x="4365261" y="2958110"/>
                </a:cubicBezTo>
                <a:lnTo>
                  <a:pt x="4588038" y="2405403"/>
                </a:lnTo>
                <a:lnTo>
                  <a:pt x="3806914" y="2405403"/>
                </a:lnTo>
                <a:lnTo>
                  <a:pt x="2873517" y="4021227"/>
                </a:lnTo>
                <a:cubicBezTo>
                  <a:pt x="2433606" y="4786369"/>
                  <a:pt x="1911917" y="5168940"/>
                  <a:pt x="1308450" y="5168940"/>
                </a:cubicBezTo>
                <a:cubicBezTo>
                  <a:pt x="938101" y="5168940"/>
                  <a:pt x="627436" y="5035938"/>
                  <a:pt x="376465" y="4769923"/>
                </a:cubicBezTo>
                <a:cubicBezTo>
                  <a:pt x="125490" y="4503908"/>
                  <a:pt x="0" y="4174447"/>
                  <a:pt x="0" y="3781535"/>
                </a:cubicBezTo>
                <a:cubicBezTo>
                  <a:pt x="0" y="3461941"/>
                  <a:pt x="96818" y="3154099"/>
                  <a:pt x="290457" y="2858005"/>
                </a:cubicBezTo>
                <a:cubicBezTo>
                  <a:pt x="484092" y="2561911"/>
                  <a:pt x="748227" y="2316108"/>
                  <a:pt x="1082855" y="2120593"/>
                </a:cubicBezTo>
                <a:cubicBezTo>
                  <a:pt x="1332893" y="1977713"/>
                  <a:pt x="1610186" y="1877135"/>
                  <a:pt x="1914740" y="1818857"/>
                </a:cubicBezTo>
                <a:cubicBezTo>
                  <a:pt x="2219290" y="1760579"/>
                  <a:pt x="2624423" y="1731442"/>
                  <a:pt x="3130129" y="1731442"/>
                </a:cubicBezTo>
                <a:lnTo>
                  <a:pt x="3338804" y="1731442"/>
                </a:lnTo>
                <a:lnTo>
                  <a:pt x="3561580" y="1322548"/>
                </a:lnTo>
                <a:cubicBezTo>
                  <a:pt x="3871771" y="752921"/>
                  <a:pt x="4250586" y="373169"/>
                  <a:pt x="4698015" y="183294"/>
                </a:cubicBezTo>
                <a:cubicBezTo>
                  <a:pt x="4985649" y="61097"/>
                  <a:pt x="5361640" y="0"/>
                  <a:pt x="5825989" y="0"/>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245407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8_Images &amp; Contents">
    <p:spTree>
      <p:nvGrpSpPr>
        <p:cNvPr id="1" name=""/>
        <p:cNvGrpSpPr/>
        <p:nvPr/>
      </p:nvGrpSpPr>
      <p:grpSpPr>
        <a:xfrm>
          <a:off x="0" y="0"/>
          <a:ext cx="0" cy="0"/>
          <a:chOff x="0" y="0"/>
          <a:chExt cx="0" cy="0"/>
        </a:xfrm>
      </p:grpSpPr>
      <p:sp>
        <p:nvSpPr>
          <p:cNvPr id="2" name="직각 삼각형 1">
            <a:extLst>
              <a:ext uri="{FF2B5EF4-FFF2-40B4-BE49-F238E27FC236}">
                <a16:creationId xmlns:a16="http://schemas.microsoft.com/office/drawing/2014/main" id="{D7F48D74-B6C6-4E71-91E7-685EBC5FF9D4}"/>
              </a:ext>
            </a:extLst>
          </p:cNvPr>
          <p:cNvSpPr/>
          <p:nvPr userDrawn="1"/>
        </p:nvSpPr>
        <p:spPr>
          <a:xfrm>
            <a:off x="2" y="0"/>
            <a:ext cx="6980222"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9" name="그림 개체 틀 8"/>
          <p:cNvSpPr>
            <a:spLocks noGrp="1"/>
          </p:cNvSpPr>
          <p:nvPr>
            <p:ph type="pic" sz="quarter" idx="10" hasCustomPrompt="1"/>
          </p:nvPr>
        </p:nvSpPr>
        <p:spPr>
          <a:xfrm>
            <a:off x="438914" y="446342"/>
            <a:ext cx="6785752" cy="5965316"/>
          </a:xfrm>
          <a:prstGeom prst="rect">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Sent to Back</a:t>
            </a:r>
            <a:endParaRPr lang="ko-KR" altLang="en-US" dirty="0"/>
          </a:p>
        </p:txBody>
      </p:sp>
    </p:spTree>
    <p:extLst>
      <p:ext uri="{BB962C8B-B14F-4D97-AF65-F5344CB8AC3E}">
        <p14:creationId xmlns:p14="http://schemas.microsoft.com/office/powerpoint/2010/main" val="3207394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7036904"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Picture Placeholder 7">
            <a:extLst>
              <a:ext uri="{FF2B5EF4-FFF2-40B4-BE49-F238E27FC236}">
                <a16:creationId xmlns:a16="http://schemas.microsoft.com/office/drawing/2014/main" id="{FC10FD60-B279-4A90-879E-DC51895B3BCD}"/>
              </a:ext>
            </a:extLst>
          </p:cNvPr>
          <p:cNvSpPr>
            <a:spLocks noGrp="1"/>
          </p:cNvSpPr>
          <p:nvPr>
            <p:ph type="pic" sz="quarter" idx="10" hasCustomPrompt="1"/>
          </p:nvPr>
        </p:nvSpPr>
        <p:spPr>
          <a:xfrm>
            <a:off x="238056" y="412403"/>
            <a:ext cx="4125224" cy="6033194"/>
          </a:xfrm>
          <a:custGeom>
            <a:avLst/>
            <a:gdLst/>
            <a:ahLst/>
            <a:cxnLst/>
            <a:rect l="l" t="t" r="r" b="b"/>
            <a:pathLst>
              <a:path w="105705" h="154595">
                <a:moveTo>
                  <a:pt x="60945" y="0"/>
                </a:moveTo>
                <a:cubicBezTo>
                  <a:pt x="73149" y="0"/>
                  <a:pt x="83325" y="3572"/>
                  <a:pt x="91474" y="10716"/>
                </a:cubicBezTo>
                <a:cubicBezTo>
                  <a:pt x="99622" y="17859"/>
                  <a:pt x="103696" y="26752"/>
                  <a:pt x="103696" y="37393"/>
                </a:cubicBezTo>
                <a:cubicBezTo>
                  <a:pt x="103696" y="45058"/>
                  <a:pt x="101762" y="53652"/>
                  <a:pt x="97892" y="63177"/>
                </a:cubicBezTo>
                <a:lnTo>
                  <a:pt x="71549" y="127918"/>
                </a:lnTo>
                <a:lnTo>
                  <a:pt x="90302" y="127918"/>
                </a:lnTo>
                <a:cubicBezTo>
                  <a:pt x="100571" y="127918"/>
                  <a:pt x="105705" y="131490"/>
                  <a:pt x="105705" y="138633"/>
                </a:cubicBezTo>
                <a:cubicBezTo>
                  <a:pt x="105705" y="143693"/>
                  <a:pt x="103901" y="147619"/>
                  <a:pt x="100292" y="150409"/>
                </a:cubicBezTo>
                <a:cubicBezTo>
                  <a:pt x="96683" y="153200"/>
                  <a:pt x="91604" y="154595"/>
                  <a:pt x="85056" y="154595"/>
                </a:cubicBezTo>
                <a:lnTo>
                  <a:pt x="64741" y="154595"/>
                </a:lnTo>
                <a:cubicBezTo>
                  <a:pt x="56555" y="154595"/>
                  <a:pt x="50341" y="153014"/>
                  <a:pt x="46100" y="149851"/>
                </a:cubicBezTo>
                <a:cubicBezTo>
                  <a:pt x="41858" y="146689"/>
                  <a:pt x="39737" y="142094"/>
                  <a:pt x="39737" y="136066"/>
                </a:cubicBezTo>
                <a:cubicBezTo>
                  <a:pt x="39737" y="131825"/>
                  <a:pt x="41263" y="125909"/>
                  <a:pt x="44314" y="118319"/>
                </a:cubicBezTo>
                <a:lnTo>
                  <a:pt x="66750" y="63177"/>
                </a:lnTo>
                <a:cubicBezTo>
                  <a:pt x="71289" y="52016"/>
                  <a:pt x="73559" y="44351"/>
                  <a:pt x="73559" y="40184"/>
                </a:cubicBezTo>
                <a:cubicBezTo>
                  <a:pt x="73559" y="36835"/>
                  <a:pt x="72033" y="33840"/>
                  <a:pt x="68982" y="31198"/>
                </a:cubicBezTo>
                <a:cubicBezTo>
                  <a:pt x="65931" y="28556"/>
                  <a:pt x="62434" y="27236"/>
                  <a:pt x="58490" y="27236"/>
                </a:cubicBezTo>
                <a:cubicBezTo>
                  <a:pt x="51048" y="27236"/>
                  <a:pt x="44314" y="30454"/>
                  <a:pt x="38286" y="36891"/>
                </a:cubicBezTo>
                <a:cubicBezTo>
                  <a:pt x="32259" y="43328"/>
                  <a:pt x="29245" y="50527"/>
                  <a:pt x="29245" y="58489"/>
                </a:cubicBezTo>
                <a:cubicBezTo>
                  <a:pt x="29245" y="63103"/>
                  <a:pt x="30268" y="66675"/>
                  <a:pt x="32315" y="69205"/>
                </a:cubicBezTo>
                <a:cubicBezTo>
                  <a:pt x="34361" y="71735"/>
                  <a:pt x="38100" y="74079"/>
                  <a:pt x="43533" y="76237"/>
                </a:cubicBezTo>
                <a:cubicBezTo>
                  <a:pt x="48369" y="78172"/>
                  <a:pt x="50788" y="81483"/>
                  <a:pt x="50788" y="86172"/>
                </a:cubicBezTo>
                <a:cubicBezTo>
                  <a:pt x="50788" y="90487"/>
                  <a:pt x="49169" y="94041"/>
                  <a:pt x="45932" y="96831"/>
                </a:cubicBezTo>
                <a:cubicBezTo>
                  <a:pt x="42695" y="99622"/>
                  <a:pt x="38658" y="101017"/>
                  <a:pt x="33821" y="101017"/>
                </a:cubicBezTo>
                <a:cubicBezTo>
                  <a:pt x="24520" y="101017"/>
                  <a:pt x="16557" y="97054"/>
                  <a:pt x="9935" y="89129"/>
                </a:cubicBezTo>
                <a:cubicBezTo>
                  <a:pt x="3312" y="81204"/>
                  <a:pt x="0" y="71698"/>
                  <a:pt x="0" y="60610"/>
                </a:cubicBezTo>
                <a:cubicBezTo>
                  <a:pt x="0" y="44462"/>
                  <a:pt x="6102" y="30324"/>
                  <a:pt x="18306" y="18194"/>
                </a:cubicBezTo>
                <a:cubicBezTo>
                  <a:pt x="30510" y="6065"/>
                  <a:pt x="44723" y="0"/>
                  <a:pt x="60945"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244631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283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70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582785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47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915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900491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49025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4209644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3012748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4140929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9525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564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3967407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5042848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969012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40037991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2_Images &amp; Contents">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7F4A55B2-3184-47B9-BAEC-BDBF1F47C6F6}"/>
              </a:ext>
            </a:extLst>
          </p:cNvPr>
          <p:cNvSpPr>
            <a:spLocks noGrp="1"/>
          </p:cNvSpPr>
          <p:nvPr>
            <p:ph type="pic" sz="quarter" idx="11" hasCustomPrompt="1"/>
          </p:nvPr>
        </p:nvSpPr>
        <p:spPr>
          <a:xfrm>
            <a:off x="5104465" y="844530"/>
            <a:ext cx="6265900" cy="5168940"/>
          </a:xfrm>
          <a:custGeom>
            <a:avLst/>
            <a:gdLst>
              <a:gd name="connsiteX0" fmla="*/ 2712780 w 6265900"/>
              <a:gd name="connsiteY0" fmla="*/ 2405403 h 5168940"/>
              <a:gd name="connsiteX1" fmla="*/ 1432529 w 6265900"/>
              <a:gd name="connsiteY1" fmla="*/ 2704316 h 5168940"/>
              <a:gd name="connsiteX2" fmla="*/ 951729 w 6265900"/>
              <a:gd name="connsiteY2" fmla="*/ 3183705 h 5168940"/>
              <a:gd name="connsiteX3" fmla="*/ 772664 w 6265900"/>
              <a:gd name="connsiteY3" fmla="*/ 3764615 h 5168940"/>
              <a:gd name="connsiteX4" fmla="*/ 944680 w 6265900"/>
              <a:gd name="connsiteY4" fmla="*/ 4222853 h 5168940"/>
              <a:gd name="connsiteX5" fmla="*/ 1362029 w 6265900"/>
              <a:gd name="connsiteY5" fmla="*/ 4413201 h 5168940"/>
              <a:gd name="connsiteX6" fmla="*/ 2114955 w 6265900"/>
              <a:gd name="connsiteY6" fmla="*/ 3849211 h 5168940"/>
              <a:gd name="connsiteX7" fmla="*/ 2952477 w 6265900"/>
              <a:gd name="connsiteY7" fmla="*/ 2405403 h 5168940"/>
              <a:gd name="connsiteX8" fmla="*/ 5270459 w 6265900"/>
              <a:gd name="connsiteY8" fmla="*/ 730364 h 5168940"/>
              <a:gd name="connsiteX9" fmla="*/ 4767103 w 6265900"/>
              <a:gd name="connsiteY9" fmla="*/ 920707 h 5168940"/>
              <a:gd name="connsiteX10" fmla="*/ 4300404 w 6265900"/>
              <a:gd name="connsiteY10" fmla="*/ 1539683 h 5168940"/>
              <a:gd name="connsiteX11" fmla="*/ 4184786 w 6265900"/>
              <a:gd name="connsiteY11" fmla="*/ 1731442 h 5168940"/>
              <a:gd name="connsiteX12" fmla="*/ 4864389 w 6265900"/>
              <a:gd name="connsiteY12" fmla="*/ 1731442 h 5168940"/>
              <a:gd name="connsiteX13" fmla="*/ 5825989 w 6265900"/>
              <a:gd name="connsiteY13" fmla="*/ 0 h 5168940"/>
              <a:gd name="connsiteX14" fmla="*/ 6105163 w 6265900"/>
              <a:gd name="connsiteY14" fmla="*/ 78955 h 5168940"/>
              <a:gd name="connsiteX15" fmla="*/ 6206679 w 6265900"/>
              <a:gd name="connsiteY15" fmla="*/ 298913 h 5168940"/>
              <a:gd name="connsiteX16" fmla="*/ 6172839 w 6265900"/>
              <a:gd name="connsiteY16" fmla="*/ 451190 h 5168940"/>
              <a:gd name="connsiteX17" fmla="*/ 6147463 w 6265900"/>
              <a:gd name="connsiteY17" fmla="*/ 516048 h 5168940"/>
              <a:gd name="connsiteX18" fmla="*/ 5662433 w 6265900"/>
              <a:gd name="connsiteY18" fmla="*/ 1731442 h 5168940"/>
              <a:gd name="connsiteX19" fmla="*/ 5876749 w 6265900"/>
              <a:gd name="connsiteY19" fmla="*/ 1731442 h 5168940"/>
              <a:gd name="connsiteX20" fmla="*/ 5950067 w 6265900"/>
              <a:gd name="connsiteY20" fmla="*/ 1731442 h 5168940"/>
              <a:gd name="connsiteX21" fmla="*/ 6265900 w 6265900"/>
              <a:gd name="connsiteY21" fmla="*/ 2004974 h 5168940"/>
              <a:gd name="connsiteX22" fmla="*/ 6136180 w 6265900"/>
              <a:gd name="connsiteY22" fmla="*/ 2288378 h 5168940"/>
              <a:gd name="connsiteX23" fmla="*/ 5820347 w 6265900"/>
              <a:gd name="connsiteY23" fmla="*/ 2405403 h 5168940"/>
              <a:gd name="connsiteX24" fmla="*/ 5744211 w 6265900"/>
              <a:gd name="connsiteY24" fmla="*/ 2405403 h 5168940"/>
              <a:gd name="connsiteX25" fmla="*/ 5388896 w 6265900"/>
              <a:gd name="connsiteY25" fmla="*/ 2405403 h 5168940"/>
              <a:gd name="connsiteX26" fmla="*/ 5075887 w 6265900"/>
              <a:gd name="connsiteY26" fmla="*/ 3175249 h 5168940"/>
              <a:gd name="connsiteX27" fmla="*/ 5535537 w 6265900"/>
              <a:gd name="connsiteY27" fmla="*/ 3175249 h 5168940"/>
              <a:gd name="connsiteX28" fmla="*/ 5608854 w 6265900"/>
              <a:gd name="connsiteY28" fmla="*/ 3175249 h 5168940"/>
              <a:gd name="connsiteX29" fmla="*/ 5924687 w 6265900"/>
              <a:gd name="connsiteY29" fmla="*/ 3445963 h 5168940"/>
              <a:gd name="connsiteX30" fmla="*/ 5794967 w 6265900"/>
              <a:gd name="connsiteY30" fmla="*/ 3732186 h 5168940"/>
              <a:gd name="connsiteX31" fmla="*/ 5479134 w 6265900"/>
              <a:gd name="connsiteY31" fmla="*/ 3849211 h 5168940"/>
              <a:gd name="connsiteX32" fmla="*/ 5402998 w 6265900"/>
              <a:gd name="connsiteY32" fmla="*/ 3849211 h 5168940"/>
              <a:gd name="connsiteX33" fmla="*/ 4799531 w 6265900"/>
              <a:gd name="connsiteY33" fmla="*/ 3849211 h 5168940"/>
              <a:gd name="connsiteX34" fmla="*/ 4403332 w 6265900"/>
              <a:gd name="connsiteY34" fmla="*/ 3723726 h 5168940"/>
              <a:gd name="connsiteX35" fmla="*/ 4249643 w 6265900"/>
              <a:gd name="connsiteY35" fmla="*/ 3398021 h 5168940"/>
              <a:gd name="connsiteX36" fmla="*/ 4365261 w 6265900"/>
              <a:gd name="connsiteY36" fmla="*/ 2958110 h 5168940"/>
              <a:gd name="connsiteX37" fmla="*/ 4588038 w 6265900"/>
              <a:gd name="connsiteY37" fmla="*/ 2405403 h 5168940"/>
              <a:gd name="connsiteX38" fmla="*/ 3806914 w 6265900"/>
              <a:gd name="connsiteY38" fmla="*/ 2405403 h 5168940"/>
              <a:gd name="connsiteX39" fmla="*/ 2873517 w 6265900"/>
              <a:gd name="connsiteY39" fmla="*/ 4021227 h 5168940"/>
              <a:gd name="connsiteX40" fmla="*/ 1308450 w 6265900"/>
              <a:gd name="connsiteY40" fmla="*/ 5168940 h 5168940"/>
              <a:gd name="connsiteX41" fmla="*/ 376465 w 6265900"/>
              <a:gd name="connsiteY41" fmla="*/ 4769923 h 5168940"/>
              <a:gd name="connsiteX42" fmla="*/ 0 w 6265900"/>
              <a:gd name="connsiteY42" fmla="*/ 3781535 h 5168940"/>
              <a:gd name="connsiteX43" fmla="*/ 290457 w 6265900"/>
              <a:gd name="connsiteY43" fmla="*/ 2858005 h 5168940"/>
              <a:gd name="connsiteX44" fmla="*/ 1082855 w 6265900"/>
              <a:gd name="connsiteY44" fmla="*/ 2120593 h 5168940"/>
              <a:gd name="connsiteX45" fmla="*/ 1914740 w 6265900"/>
              <a:gd name="connsiteY45" fmla="*/ 1818857 h 5168940"/>
              <a:gd name="connsiteX46" fmla="*/ 3130129 w 6265900"/>
              <a:gd name="connsiteY46" fmla="*/ 1731442 h 5168940"/>
              <a:gd name="connsiteX47" fmla="*/ 3338804 w 6265900"/>
              <a:gd name="connsiteY47" fmla="*/ 1731442 h 5168940"/>
              <a:gd name="connsiteX48" fmla="*/ 3561580 w 6265900"/>
              <a:gd name="connsiteY48" fmla="*/ 1322548 h 5168940"/>
              <a:gd name="connsiteX49" fmla="*/ 4698015 w 6265900"/>
              <a:gd name="connsiteY49" fmla="*/ 183294 h 5168940"/>
              <a:gd name="connsiteX50" fmla="*/ 5825989 w 6265900"/>
              <a:gd name="connsiteY50" fmla="*/ 0 h 516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265900" h="5168940">
                <a:moveTo>
                  <a:pt x="2712780" y="2405403"/>
                </a:moveTo>
                <a:cubicBezTo>
                  <a:pt x="2175113" y="2405403"/>
                  <a:pt x="1748361" y="2505044"/>
                  <a:pt x="1432529" y="2704316"/>
                </a:cubicBezTo>
                <a:cubicBezTo>
                  <a:pt x="1231376" y="2832156"/>
                  <a:pt x="1071108" y="2991950"/>
                  <a:pt x="951729" y="3183705"/>
                </a:cubicBezTo>
                <a:cubicBezTo>
                  <a:pt x="832354" y="3375464"/>
                  <a:pt x="772664" y="3569099"/>
                  <a:pt x="772664" y="3764615"/>
                </a:cubicBezTo>
                <a:cubicBezTo>
                  <a:pt x="772664" y="3943210"/>
                  <a:pt x="830005" y="4095956"/>
                  <a:pt x="944680" y="4222853"/>
                </a:cubicBezTo>
                <a:cubicBezTo>
                  <a:pt x="1059356" y="4349750"/>
                  <a:pt x="1198474" y="4413201"/>
                  <a:pt x="1362029" y="4413201"/>
                </a:cubicBezTo>
                <a:cubicBezTo>
                  <a:pt x="1645902" y="4413201"/>
                  <a:pt x="1896878" y="4225203"/>
                  <a:pt x="2114955" y="3849211"/>
                </a:cubicBezTo>
                <a:lnTo>
                  <a:pt x="2952477" y="2405403"/>
                </a:lnTo>
                <a:close/>
                <a:moveTo>
                  <a:pt x="5270459" y="730364"/>
                </a:moveTo>
                <a:cubicBezTo>
                  <a:pt x="5071187" y="743523"/>
                  <a:pt x="4903402" y="806969"/>
                  <a:pt x="4767103" y="920707"/>
                </a:cubicBezTo>
                <a:cubicBezTo>
                  <a:pt x="4630807" y="1034445"/>
                  <a:pt x="4475238" y="1240770"/>
                  <a:pt x="4300404" y="1539683"/>
                </a:cubicBezTo>
                <a:lnTo>
                  <a:pt x="4184786" y="1731442"/>
                </a:lnTo>
                <a:lnTo>
                  <a:pt x="4864389" y="1731442"/>
                </a:lnTo>
                <a:close/>
                <a:moveTo>
                  <a:pt x="5825989" y="0"/>
                </a:moveTo>
                <a:cubicBezTo>
                  <a:pt x="5944425" y="0"/>
                  <a:pt x="6037482" y="26318"/>
                  <a:pt x="6105163" y="78955"/>
                </a:cubicBezTo>
                <a:cubicBezTo>
                  <a:pt x="6172839" y="131596"/>
                  <a:pt x="6206679" y="204914"/>
                  <a:pt x="6206679" y="298913"/>
                </a:cubicBezTo>
                <a:cubicBezTo>
                  <a:pt x="6206679" y="342151"/>
                  <a:pt x="6195401" y="392912"/>
                  <a:pt x="6172839" y="451190"/>
                </a:cubicBezTo>
                <a:lnTo>
                  <a:pt x="6147463" y="516048"/>
                </a:lnTo>
                <a:lnTo>
                  <a:pt x="5662433" y="1731442"/>
                </a:lnTo>
                <a:lnTo>
                  <a:pt x="5876749" y="1731442"/>
                </a:lnTo>
                <a:lnTo>
                  <a:pt x="5950067" y="1731442"/>
                </a:lnTo>
                <a:cubicBezTo>
                  <a:pt x="6160623" y="1731442"/>
                  <a:pt x="6265900" y="1822618"/>
                  <a:pt x="6265900" y="2004974"/>
                </a:cubicBezTo>
                <a:cubicBezTo>
                  <a:pt x="6265900" y="2115889"/>
                  <a:pt x="6222661" y="2210357"/>
                  <a:pt x="6136180" y="2288378"/>
                </a:cubicBezTo>
                <a:cubicBezTo>
                  <a:pt x="6049703" y="2366395"/>
                  <a:pt x="5944425" y="2405403"/>
                  <a:pt x="5820347" y="2405403"/>
                </a:cubicBezTo>
                <a:lnTo>
                  <a:pt x="5744211" y="2405403"/>
                </a:lnTo>
                <a:lnTo>
                  <a:pt x="5388896" y="2405403"/>
                </a:lnTo>
                <a:lnTo>
                  <a:pt x="5075887" y="3175249"/>
                </a:lnTo>
                <a:lnTo>
                  <a:pt x="5535537" y="3175249"/>
                </a:lnTo>
                <a:lnTo>
                  <a:pt x="5608854" y="3175249"/>
                </a:lnTo>
                <a:cubicBezTo>
                  <a:pt x="5819409" y="3175249"/>
                  <a:pt x="5924687" y="3265487"/>
                  <a:pt x="5924687" y="3445963"/>
                </a:cubicBezTo>
                <a:cubicBezTo>
                  <a:pt x="5924687" y="3558758"/>
                  <a:pt x="5881449" y="3654164"/>
                  <a:pt x="5794967" y="3732186"/>
                </a:cubicBezTo>
                <a:cubicBezTo>
                  <a:pt x="5708490" y="3810203"/>
                  <a:pt x="5603213" y="3849211"/>
                  <a:pt x="5479134" y="3849211"/>
                </a:cubicBezTo>
                <a:lnTo>
                  <a:pt x="5402998" y="3849211"/>
                </a:lnTo>
                <a:lnTo>
                  <a:pt x="4799531" y="3849211"/>
                </a:lnTo>
                <a:cubicBezTo>
                  <a:pt x="4637856" y="3849211"/>
                  <a:pt x="4505787" y="3807384"/>
                  <a:pt x="4403332" y="3723726"/>
                </a:cubicBezTo>
                <a:cubicBezTo>
                  <a:pt x="4300873" y="3640067"/>
                  <a:pt x="4249643" y="3531498"/>
                  <a:pt x="4249643" y="3398021"/>
                </a:cubicBezTo>
                <a:cubicBezTo>
                  <a:pt x="4249643" y="3294624"/>
                  <a:pt x="4288183" y="3147988"/>
                  <a:pt x="4365261" y="2958110"/>
                </a:cubicBezTo>
                <a:lnTo>
                  <a:pt x="4588038" y="2405403"/>
                </a:lnTo>
                <a:lnTo>
                  <a:pt x="3806914" y="2405403"/>
                </a:lnTo>
                <a:lnTo>
                  <a:pt x="2873517" y="4021227"/>
                </a:lnTo>
                <a:cubicBezTo>
                  <a:pt x="2433606" y="4786369"/>
                  <a:pt x="1911917" y="5168940"/>
                  <a:pt x="1308450" y="5168940"/>
                </a:cubicBezTo>
                <a:cubicBezTo>
                  <a:pt x="938101" y="5168940"/>
                  <a:pt x="627436" y="5035938"/>
                  <a:pt x="376465" y="4769923"/>
                </a:cubicBezTo>
                <a:cubicBezTo>
                  <a:pt x="125490" y="4503908"/>
                  <a:pt x="0" y="4174447"/>
                  <a:pt x="0" y="3781535"/>
                </a:cubicBezTo>
                <a:cubicBezTo>
                  <a:pt x="0" y="3461941"/>
                  <a:pt x="96818" y="3154099"/>
                  <a:pt x="290457" y="2858005"/>
                </a:cubicBezTo>
                <a:cubicBezTo>
                  <a:pt x="484092" y="2561911"/>
                  <a:pt x="748227" y="2316108"/>
                  <a:pt x="1082855" y="2120593"/>
                </a:cubicBezTo>
                <a:cubicBezTo>
                  <a:pt x="1332893" y="1977713"/>
                  <a:pt x="1610186" y="1877135"/>
                  <a:pt x="1914740" y="1818857"/>
                </a:cubicBezTo>
                <a:cubicBezTo>
                  <a:pt x="2219290" y="1760579"/>
                  <a:pt x="2624423" y="1731442"/>
                  <a:pt x="3130129" y="1731442"/>
                </a:cubicBezTo>
                <a:lnTo>
                  <a:pt x="3338804" y="1731442"/>
                </a:lnTo>
                <a:lnTo>
                  <a:pt x="3561580" y="1322548"/>
                </a:lnTo>
                <a:cubicBezTo>
                  <a:pt x="3871771" y="752921"/>
                  <a:pt x="4250586" y="373169"/>
                  <a:pt x="4698015" y="183294"/>
                </a:cubicBezTo>
                <a:cubicBezTo>
                  <a:pt x="4985649" y="61097"/>
                  <a:pt x="5361640" y="0"/>
                  <a:pt x="5825989" y="0"/>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634565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8_Images &amp; Contents">
    <p:spTree>
      <p:nvGrpSpPr>
        <p:cNvPr id="1" name=""/>
        <p:cNvGrpSpPr/>
        <p:nvPr/>
      </p:nvGrpSpPr>
      <p:grpSpPr>
        <a:xfrm>
          <a:off x="0" y="0"/>
          <a:ext cx="0" cy="0"/>
          <a:chOff x="0" y="0"/>
          <a:chExt cx="0" cy="0"/>
        </a:xfrm>
      </p:grpSpPr>
      <p:sp>
        <p:nvSpPr>
          <p:cNvPr id="2" name="직각 삼각형 1">
            <a:extLst>
              <a:ext uri="{FF2B5EF4-FFF2-40B4-BE49-F238E27FC236}">
                <a16:creationId xmlns:a16="http://schemas.microsoft.com/office/drawing/2014/main" id="{D7F48D74-B6C6-4E71-91E7-685EBC5FF9D4}"/>
              </a:ext>
            </a:extLst>
          </p:cNvPr>
          <p:cNvSpPr/>
          <p:nvPr userDrawn="1"/>
        </p:nvSpPr>
        <p:spPr>
          <a:xfrm>
            <a:off x="2" y="0"/>
            <a:ext cx="6980222"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9" name="그림 개체 틀 8"/>
          <p:cNvSpPr>
            <a:spLocks noGrp="1"/>
          </p:cNvSpPr>
          <p:nvPr>
            <p:ph type="pic" sz="quarter" idx="10" hasCustomPrompt="1"/>
          </p:nvPr>
        </p:nvSpPr>
        <p:spPr>
          <a:xfrm>
            <a:off x="438914" y="446342"/>
            <a:ext cx="6785752" cy="5965316"/>
          </a:xfrm>
          <a:prstGeom prst="rect">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Sent to Back</a:t>
            </a:r>
            <a:endParaRPr lang="ko-KR" altLang="en-US" dirty="0"/>
          </a:p>
        </p:txBody>
      </p:sp>
    </p:spTree>
    <p:extLst>
      <p:ext uri="{BB962C8B-B14F-4D97-AF65-F5344CB8AC3E}">
        <p14:creationId xmlns:p14="http://schemas.microsoft.com/office/powerpoint/2010/main" val="7030195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7036904"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Picture Placeholder 7">
            <a:extLst>
              <a:ext uri="{FF2B5EF4-FFF2-40B4-BE49-F238E27FC236}">
                <a16:creationId xmlns:a16="http://schemas.microsoft.com/office/drawing/2014/main" id="{FC10FD60-B279-4A90-879E-DC51895B3BCD}"/>
              </a:ext>
            </a:extLst>
          </p:cNvPr>
          <p:cNvSpPr>
            <a:spLocks noGrp="1"/>
          </p:cNvSpPr>
          <p:nvPr>
            <p:ph type="pic" sz="quarter" idx="10" hasCustomPrompt="1"/>
          </p:nvPr>
        </p:nvSpPr>
        <p:spPr>
          <a:xfrm>
            <a:off x="238056" y="412403"/>
            <a:ext cx="4125224" cy="6033194"/>
          </a:xfrm>
          <a:custGeom>
            <a:avLst/>
            <a:gdLst/>
            <a:ahLst/>
            <a:cxnLst/>
            <a:rect l="l" t="t" r="r" b="b"/>
            <a:pathLst>
              <a:path w="105705" h="154595">
                <a:moveTo>
                  <a:pt x="60945" y="0"/>
                </a:moveTo>
                <a:cubicBezTo>
                  <a:pt x="73149" y="0"/>
                  <a:pt x="83325" y="3572"/>
                  <a:pt x="91474" y="10716"/>
                </a:cubicBezTo>
                <a:cubicBezTo>
                  <a:pt x="99622" y="17859"/>
                  <a:pt x="103696" y="26752"/>
                  <a:pt x="103696" y="37393"/>
                </a:cubicBezTo>
                <a:cubicBezTo>
                  <a:pt x="103696" y="45058"/>
                  <a:pt x="101762" y="53652"/>
                  <a:pt x="97892" y="63177"/>
                </a:cubicBezTo>
                <a:lnTo>
                  <a:pt x="71549" y="127918"/>
                </a:lnTo>
                <a:lnTo>
                  <a:pt x="90302" y="127918"/>
                </a:lnTo>
                <a:cubicBezTo>
                  <a:pt x="100571" y="127918"/>
                  <a:pt x="105705" y="131490"/>
                  <a:pt x="105705" y="138633"/>
                </a:cubicBezTo>
                <a:cubicBezTo>
                  <a:pt x="105705" y="143693"/>
                  <a:pt x="103901" y="147619"/>
                  <a:pt x="100292" y="150409"/>
                </a:cubicBezTo>
                <a:cubicBezTo>
                  <a:pt x="96683" y="153200"/>
                  <a:pt x="91604" y="154595"/>
                  <a:pt x="85056" y="154595"/>
                </a:cubicBezTo>
                <a:lnTo>
                  <a:pt x="64741" y="154595"/>
                </a:lnTo>
                <a:cubicBezTo>
                  <a:pt x="56555" y="154595"/>
                  <a:pt x="50341" y="153014"/>
                  <a:pt x="46100" y="149851"/>
                </a:cubicBezTo>
                <a:cubicBezTo>
                  <a:pt x="41858" y="146689"/>
                  <a:pt x="39737" y="142094"/>
                  <a:pt x="39737" y="136066"/>
                </a:cubicBezTo>
                <a:cubicBezTo>
                  <a:pt x="39737" y="131825"/>
                  <a:pt x="41263" y="125909"/>
                  <a:pt x="44314" y="118319"/>
                </a:cubicBezTo>
                <a:lnTo>
                  <a:pt x="66750" y="63177"/>
                </a:lnTo>
                <a:cubicBezTo>
                  <a:pt x="71289" y="52016"/>
                  <a:pt x="73559" y="44351"/>
                  <a:pt x="73559" y="40184"/>
                </a:cubicBezTo>
                <a:cubicBezTo>
                  <a:pt x="73559" y="36835"/>
                  <a:pt x="72033" y="33840"/>
                  <a:pt x="68982" y="31198"/>
                </a:cubicBezTo>
                <a:cubicBezTo>
                  <a:pt x="65931" y="28556"/>
                  <a:pt x="62434" y="27236"/>
                  <a:pt x="58490" y="27236"/>
                </a:cubicBezTo>
                <a:cubicBezTo>
                  <a:pt x="51048" y="27236"/>
                  <a:pt x="44314" y="30454"/>
                  <a:pt x="38286" y="36891"/>
                </a:cubicBezTo>
                <a:cubicBezTo>
                  <a:pt x="32259" y="43328"/>
                  <a:pt x="29245" y="50527"/>
                  <a:pt x="29245" y="58489"/>
                </a:cubicBezTo>
                <a:cubicBezTo>
                  <a:pt x="29245" y="63103"/>
                  <a:pt x="30268" y="66675"/>
                  <a:pt x="32315" y="69205"/>
                </a:cubicBezTo>
                <a:cubicBezTo>
                  <a:pt x="34361" y="71735"/>
                  <a:pt x="38100" y="74079"/>
                  <a:pt x="43533" y="76237"/>
                </a:cubicBezTo>
                <a:cubicBezTo>
                  <a:pt x="48369" y="78172"/>
                  <a:pt x="50788" y="81483"/>
                  <a:pt x="50788" y="86172"/>
                </a:cubicBezTo>
                <a:cubicBezTo>
                  <a:pt x="50788" y="90487"/>
                  <a:pt x="49169" y="94041"/>
                  <a:pt x="45932" y="96831"/>
                </a:cubicBezTo>
                <a:cubicBezTo>
                  <a:pt x="42695" y="99622"/>
                  <a:pt x="38658" y="101017"/>
                  <a:pt x="33821" y="101017"/>
                </a:cubicBezTo>
                <a:cubicBezTo>
                  <a:pt x="24520" y="101017"/>
                  <a:pt x="16557" y="97054"/>
                  <a:pt x="9935" y="89129"/>
                </a:cubicBezTo>
                <a:cubicBezTo>
                  <a:pt x="3312" y="81204"/>
                  <a:pt x="0" y="71698"/>
                  <a:pt x="0" y="60610"/>
                </a:cubicBezTo>
                <a:cubicBezTo>
                  <a:pt x="0" y="44462"/>
                  <a:pt x="6102" y="30324"/>
                  <a:pt x="18306" y="18194"/>
                </a:cubicBezTo>
                <a:cubicBezTo>
                  <a:pt x="30510" y="6065"/>
                  <a:pt x="44723" y="0"/>
                  <a:pt x="60945"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62592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8_Images &amp; Contents Layout">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AFB6C0CC-20D1-4ABE-8236-AC556FAA83E7}"/>
              </a:ext>
            </a:extLst>
          </p:cNvPr>
          <p:cNvSpPr/>
          <p:nvPr userDrawn="1"/>
        </p:nvSpPr>
        <p:spPr>
          <a:xfrm>
            <a:off x="5836726" y="1955549"/>
            <a:ext cx="6355274" cy="1473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Picture Placeholder 2">
            <a:extLst>
              <a:ext uri="{FF2B5EF4-FFF2-40B4-BE49-F238E27FC236}">
                <a16:creationId xmlns:a16="http://schemas.microsoft.com/office/drawing/2014/main" id="{E6C01146-33B9-4106-B34A-9F850B0F1532}"/>
              </a:ext>
            </a:extLst>
          </p:cNvPr>
          <p:cNvSpPr>
            <a:spLocks noGrp="1"/>
          </p:cNvSpPr>
          <p:nvPr>
            <p:ph type="pic" idx="14" hasCustomPrompt="1"/>
          </p:nvPr>
        </p:nvSpPr>
        <p:spPr>
          <a:xfrm>
            <a:off x="652726" y="3594462"/>
            <a:ext cx="5184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980D8E6C-C94C-45EA-A30A-C30F07A2733A}"/>
              </a:ext>
            </a:extLst>
          </p:cNvPr>
          <p:cNvSpPr>
            <a:spLocks noGrp="1"/>
          </p:cNvSpPr>
          <p:nvPr>
            <p:ph type="pic" idx="15" hasCustomPrompt="1"/>
          </p:nvPr>
        </p:nvSpPr>
        <p:spPr>
          <a:xfrm>
            <a:off x="8946824" y="650130"/>
            <a:ext cx="2592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
        <p:nvSpPr>
          <p:cNvPr id="4" name="Picture Placeholder 2">
            <a:extLst>
              <a:ext uri="{FF2B5EF4-FFF2-40B4-BE49-F238E27FC236}">
                <a16:creationId xmlns:a16="http://schemas.microsoft.com/office/drawing/2014/main" id="{9F537E7F-9413-4DE1-AF5A-73E78D8FBDCC}"/>
              </a:ext>
            </a:extLst>
          </p:cNvPr>
          <p:cNvSpPr>
            <a:spLocks noGrp="1"/>
          </p:cNvSpPr>
          <p:nvPr>
            <p:ph type="pic" idx="16" hasCustomPrompt="1"/>
          </p:nvPr>
        </p:nvSpPr>
        <p:spPr>
          <a:xfrm>
            <a:off x="6095775" y="650130"/>
            <a:ext cx="2592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Tree>
    <p:extLst>
      <p:ext uri="{BB962C8B-B14F-4D97-AF65-F5344CB8AC3E}">
        <p14:creationId xmlns:p14="http://schemas.microsoft.com/office/powerpoint/2010/main" val="1609841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2840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90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2394435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7F98B0-1969-4B0D-B39C-719F77064B57}"/>
              </a:ext>
            </a:extLst>
          </p:cNvPr>
          <p:cNvSpPr/>
          <p:nvPr userDrawn="1"/>
        </p:nvSpPr>
        <p:spPr>
          <a:xfrm>
            <a:off x="0" y="0"/>
            <a:ext cx="12192000"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Arc 2">
            <a:extLst>
              <a:ext uri="{FF2B5EF4-FFF2-40B4-BE49-F238E27FC236}">
                <a16:creationId xmlns:a16="http://schemas.microsoft.com/office/drawing/2014/main" id="{A0175121-4C90-40A9-B147-E4149E5190AE}"/>
              </a:ext>
            </a:extLst>
          </p:cNvPr>
          <p:cNvSpPr/>
          <p:nvPr userDrawn="1"/>
        </p:nvSpPr>
        <p:spPr>
          <a:xfrm>
            <a:off x="8301789" y="-866274"/>
            <a:ext cx="4066673" cy="4066673"/>
          </a:xfrm>
          <a:prstGeom prst="arc">
            <a:avLst>
              <a:gd name="adj1" fmla="val 1409913"/>
              <a:gd name="adj2" fmla="val 12880072"/>
            </a:avLst>
          </a:prstGeom>
          <a:ln w="19050">
            <a:solidFill>
              <a:schemeClr val="bg1">
                <a:alpha val="12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674790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4142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2689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31360-7E41-4248-8AEF-AC858AB643B6}"/>
              </a:ext>
            </a:extLst>
          </p:cNvPr>
          <p:cNvSpPr/>
          <p:nvPr userDrawn="1"/>
        </p:nvSpPr>
        <p:spPr>
          <a:xfrm>
            <a:off x="0" y="0"/>
            <a:ext cx="12192000" cy="6858000"/>
          </a:xfrm>
          <a:prstGeom prst="rect">
            <a:avLst/>
          </a:prstGeom>
          <a:gradFill flip="none" rotWithShape="1">
            <a:gsLst>
              <a:gs pos="29000">
                <a:schemeClr val="accent1">
                  <a:lumMod val="5000"/>
                  <a:lumOff val="95000"/>
                  <a:alpha val="0"/>
                </a:schemeClr>
              </a:gs>
              <a:gs pos="66000">
                <a:schemeClr val="accent1">
                  <a:alpha val="58000"/>
                </a:schemeClr>
              </a:gs>
              <a:gs pos="80000">
                <a:schemeClr val="accent1">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693878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288400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FDF1FE28-12EC-4903-A460-E890754C1903}"/>
              </a:ext>
            </a:extLst>
          </p:cNvPr>
          <p:cNvSpPr/>
          <p:nvPr userDrawn="1"/>
        </p:nvSpPr>
        <p:spPr>
          <a:xfrm>
            <a:off x="323530" y="6357257"/>
            <a:ext cx="11868470" cy="339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Freeform: Shape 2">
            <a:extLst>
              <a:ext uri="{FF2B5EF4-FFF2-40B4-BE49-F238E27FC236}">
                <a16:creationId xmlns:a16="http://schemas.microsoft.com/office/drawing/2014/main" id="{008DF3A5-76B0-4E36-B0C8-90B00A8736A3}"/>
              </a:ext>
            </a:extLst>
          </p:cNvPr>
          <p:cNvSpPr/>
          <p:nvPr userDrawn="1"/>
        </p:nvSpPr>
        <p:spPr>
          <a:xfrm>
            <a:off x="323530" y="6349287"/>
            <a:ext cx="565116" cy="347603"/>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5890657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939840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
        <p:nvSpPr>
          <p:cNvPr id="6" name="그림 개체 틀 2">
            <a:extLst>
              <a:ext uri="{FF2B5EF4-FFF2-40B4-BE49-F238E27FC236}">
                <a16:creationId xmlns:a16="http://schemas.microsoft.com/office/drawing/2014/main" id="{2C30C39C-AAA9-4761-B982-E964F936EA3C}"/>
              </a:ext>
            </a:extLst>
          </p:cNvPr>
          <p:cNvSpPr>
            <a:spLocks noGrp="1"/>
          </p:cNvSpPr>
          <p:nvPr>
            <p:ph type="pic" sz="quarter" idx="42" hasCustomPrompt="1"/>
          </p:nvPr>
        </p:nvSpPr>
        <p:spPr>
          <a:xfrm>
            <a:off x="1032695" y="1988366"/>
            <a:ext cx="2444297" cy="2444297"/>
          </a:xfrm>
          <a:prstGeom prst="ellipse">
            <a:avLst/>
          </a:prstGeom>
          <a:solidFill>
            <a:schemeClr val="bg1">
              <a:lumMod val="95000"/>
            </a:schemeClr>
          </a:solidFill>
          <a:ln w="15875">
            <a:noFill/>
          </a:ln>
          <a:effectLst>
            <a:innerShdw blurRad="114300">
              <a:schemeClr val="bg1"/>
            </a:innerShdw>
          </a:effectLst>
        </p:spPr>
        <p:txBody>
          <a:bodyPr anchor="ctr"/>
          <a:lstStyle>
            <a:lvl1pPr marL="0" indent="0" algn="ctr">
              <a:buNone/>
              <a:defRPr sz="1200">
                <a:solidFill>
                  <a:schemeClr val="tx1">
                    <a:lumMod val="75000"/>
                    <a:lumOff val="25000"/>
                  </a:schemeClr>
                </a:solidFill>
              </a:defRPr>
            </a:lvl1pPr>
          </a:lstStyle>
          <a:p>
            <a:r>
              <a:rPr lang="en-US" altLang="ko-KR" dirty="0"/>
              <a:t>Place Your Picture Here and Bring to Front</a:t>
            </a:r>
            <a:endParaRPr lang="ko-KR" altLang="en-US" dirty="0"/>
          </a:p>
        </p:txBody>
      </p:sp>
    </p:spTree>
    <p:extLst>
      <p:ext uri="{BB962C8B-B14F-4D97-AF65-F5344CB8AC3E}">
        <p14:creationId xmlns:p14="http://schemas.microsoft.com/office/powerpoint/2010/main" val="200840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34998807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073D1A-A4A7-4F5B-BE54-63CEAB575F6A}"/>
              </a:ext>
            </a:extLst>
          </p:cNvPr>
          <p:cNvSpPr>
            <a:spLocks noGrp="1"/>
          </p:cNvSpPr>
          <p:nvPr>
            <p:ph type="pic" sz="quarter" idx="10" hasCustomPrompt="1"/>
          </p:nvPr>
        </p:nvSpPr>
        <p:spPr>
          <a:xfrm>
            <a:off x="7266709" y="529965"/>
            <a:ext cx="4925290" cy="5798070"/>
          </a:xfrm>
          <a:custGeom>
            <a:avLst/>
            <a:gdLst>
              <a:gd name="connsiteX0" fmla="*/ 857449 w 4925290"/>
              <a:gd name="connsiteY0" fmla="*/ 0 h 5798070"/>
              <a:gd name="connsiteX1" fmla="*/ 4214649 w 4925290"/>
              <a:gd name="connsiteY1" fmla="*/ 0 h 5798070"/>
              <a:gd name="connsiteX2" fmla="*/ 4925290 w 4925290"/>
              <a:gd name="connsiteY2" fmla="*/ 1223176 h 5798070"/>
              <a:gd name="connsiteX3" fmla="*/ 4925290 w 4925290"/>
              <a:gd name="connsiteY3" fmla="*/ 4574894 h 5798070"/>
              <a:gd name="connsiteX4" fmla="*/ 4214649 w 4925290"/>
              <a:gd name="connsiteY4" fmla="*/ 5798070 h 5798070"/>
              <a:gd name="connsiteX5" fmla="*/ 857449 w 4925290"/>
              <a:gd name="connsiteY5" fmla="*/ 5798070 h 5798070"/>
              <a:gd name="connsiteX6" fmla="*/ 0 w 4925290"/>
              <a:gd name="connsiteY6" fmla="*/ 4322202 h 5798070"/>
              <a:gd name="connsiteX7" fmla="*/ 2152428 w 4925290"/>
              <a:gd name="connsiteY7" fmla="*/ 4322202 h 5798070"/>
              <a:gd name="connsiteX8" fmla="*/ 2979260 w 4925290"/>
              <a:gd name="connsiteY8" fmla="*/ 2899035 h 5798070"/>
              <a:gd name="connsiteX9" fmla="*/ 2152428 w 4925290"/>
              <a:gd name="connsiteY9" fmla="*/ 1475868 h 5798070"/>
              <a:gd name="connsiteX10" fmla="*/ 0 w 4925290"/>
              <a:gd name="connsiteY10" fmla="*/ 1475868 h 579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25290" h="5798070">
                <a:moveTo>
                  <a:pt x="857449" y="0"/>
                </a:moveTo>
                <a:lnTo>
                  <a:pt x="4214649" y="0"/>
                </a:lnTo>
                <a:lnTo>
                  <a:pt x="4925290" y="1223176"/>
                </a:lnTo>
                <a:lnTo>
                  <a:pt x="4925290" y="4574894"/>
                </a:lnTo>
                <a:lnTo>
                  <a:pt x="4214649" y="5798070"/>
                </a:lnTo>
                <a:lnTo>
                  <a:pt x="857449" y="5798070"/>
                </a:lnTo>
                <a:lnTo>
                  <a:pt x="0" y="4322202"/>
                </a:lnTo>
                <a:lnTo>
                  <a:pt x="2152428" y="4322202"/>
                </a:lnTo>
                <a:lnTo>
                  <a:pt x="2979260" y="2899035"/>
                </a:lnTo>
                <a:lnTo>
                  <a:pt x="2152428" y="1475868"/>
                </a:lnTo>
                <a:lnTo>
                  <a:pt x="0" y="1475868"/>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3" name="Picture Placeholder 12">
            <a:extLst>
              <a:ext uri="{FF2B5EF4-FFF2-40B4-BE49-F238E27FC236}">
                <a16:creationId xmlns:a16="http://schemas.microsoft.com/office/drawing/2014/main" id="{8CF70162-E0C4-4E2A-B2CE-73A493476724}"/>
              </a:ext>
            </a:extLst>
          </p:cNvPr>
          <p:cNvSpPr>
            <a:spLocks noGrp="1"/>
          </p:cNvSpPr>
          <p:nvPr>
            <p:ph type="pic" sz="quarter" idx="11" hasCustomPrompt="1"/>
          </p:nvPr>
        </p:nvSpPr>
        <p:spPr>
          <a:xfrm>
            <a:off x="4525108" y="2105085"/>
            <a:ext cx="4925290" cy="2647831"/>
          </a:xfrm>
          <a:custGeom>
            <a:avLst/>
            <a:gdLst>
              <a:gd name="connsiteX0" fmla="*/ 769169 w 6213231"/>
              <a:gd name="connsiteY0" fmla="*/ 0 h 2647831"/>
              <a:gd name="connsiteX1" fmla="*/ 5444062 w 6213231"/>
              <a:gd name="connsiteY1" fmla="*/ 0 h 2647831"/>
              <a:gd name="connsiteX2" fmla="*/ 6213231 w 6213231"/>
              <a:gd name="connsiteY2" fmla="*/ 1323916 h 2647831"/>
              <a:gd name="connsiteX3" fmla="*/ 5444062 w 6213231"/>
              <a:gd name="connsiteY3" fmla="*/ 2647831 h 2647831"/>
              <a:gd name="connsiteX4" fmla="*/ 769169 w 6213231"/>
              <a:gd name="connsiteY4" fmla="*/ 2647831 h 2647831"/>
              <a:gd name="connsiteX5" fmla="*/ 0 w 6213231"/>
              <a:gd name="connsiteY5" fmla="*/ 1323916 h 264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3231" h="2647831">
                <a:moveTo>
                  <a:pt x="769169" y="0"/>
                </a:moveTo>
                <a:lnTo>
                  <a:pt x="5444062" y="0"/>
                </a:lnTo>
                <a:lnTo>
                  <a:pt x="6213231" y="1323916"/>
                </a:lnTo>
                <a:lnTo>
                  <a:pt x="5444062" y="2647831"/>
                </a:lnTo>
                <a:lnTo>
                  <a:pt x="769169" y="2647831"/>
                </a:lnTo>
                <a:lnTo>
                  <a:pt x="0" y="132391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8909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056714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solidFill>
          <a:schemeClr val="bg1"/>
        </a:solidFill>
        <a:effectLst/>
      </p:bgPr>
    </p:bg>
    <p:spTree>
      <p:nvGrpSpPr>
        <p:cNvPr id="1" name=""/>
        <p:cNvGrpSpPr/>
        <p:nvPr/>
      </p:nvGrpSpPr>
      <p:grpSpPr>
        <a:xfrm>
          <a:off x="0" y="0"/>
          <a:ext cx="0" cy="0"/>
          <a:chOff x="0" y="0"/>
          <a:chExt cx="0" cy="0"/>
        </a:xfrm>
      </p:grpSpPr>
      <p:sp>
        <p:nvSpPr>
          <p:cNvPr id="4" name="그림 개체 틀 2">
            <a:extLst>
              <a:ext uri="{FF2B5EF4-FFF2-40B4-BE49-F238E27FC236}">
                <a16:creationId xmlns:a16="http://schemas.microsoft.com/office/drawing/2014/main" id="{6BEAFC25-821F-477D-B4DA-EF0E26AE0841}"/>
              </a:ext>
            </a:extLst>
          </p:cNvPr>
          <p:cNvSpPr>
            <a:spLocks noGrp="1"/>
          </p:cNvSpPr>
          <p:nvPr>
            <p:ph type="pic" sz="quarter" idx="10" hasCustomPrompt="1"/>
          </p:nvPr>
        </p:nvSpPr>
        <p:spPr>
          <a:xfrm>
            <a:off x="1160586" y="0"/>
            <a:ext cx="4853352" cy="6858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Sent to Back</a:t>
            </a:r>
            <a:endParaRPr lang="ko-KR" altLang="en-US" dirty="0"/>
          </a:p>
        </p:txBody>
      </p:sp>
    </p:spTree>
    <p:extLst>
      <p:ext uri="{BB962C8B-B14F-4D97-AF65-F5344CB8AC3E}">
        <p14:creationId xmlns:p14="http://schemas.microsoft.com/office/powerpoint/2010/main" val="4157086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bg1"/>
        </a:solidFill>
        <a:effectLst/>
      </p:bgPr>
    </p:bg>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21AEC72C-3C89-4B08-B67E-E04E47BA302D}"/>
              </a:ext>
            </a:extLst>
          </p:cNvPr>
          <p:cNvSpPr>
            <a:spLocks noGrp="1"/>
          </p:cNvSpPr>
          <p:nvPr>
            <p:ph type="pic" sz="quarter" idx="10" hasCustomPrompt="1"/>
          </p:nvPr>
        </p:nvSpPr>
        <p:spPr>
          <a:xfrm>
            <a:off x="5847486" y="342900"/>
            <a:ext cx="5926499" cy="6172200"/>
          </a:xfrm>
          <a:custGeom>
            <a:avLst/>
            <a:gdLst>
              <a:gd name="connsiteX0" fmla="*/ 1240972 w 5926499"/>
              <a:gd name="connsiteY0" fmla="*/ 0 h 6172200"/>
              <a:gd name="connsiteX1" fmla="*/ 5926499 w 5926499"/>
              <a:gd name="connsiteY1" fmla="*/ 0 h 6172200"/>
              <a:gd name="connsiteX2" fmla="*/ 5926499 w 5926499"/>
              <a:gd name="connsiteY2" fmla="*/ 6172200 h 6172200"/>
              <a:gd name="connsiteX3" fmla="*/ 1240972 w 5926499"/>
              <a:gd name="connsiteY3" fmla="*/ 6172200 h 6172200"/>
              <a:gd name="connsiteX4" fmla="*/ 1240972 w 5926499"/>
              <a:gd name="connsiteY4" fmla="*/ 6015988 h 6172200"/>
              <a:gd name="connsiteX5" fmla="*/ 92399 w 5926499"/>
              <a:gd name="connsiteY5" fmla="*/ 6015988 h 6172200"/>
              <a:gd name="connsiteX6" fmla="*/ 92399 w 5926499"/>
              <a:gd name="connsiteY6" fmla="*/ 5938701 h 6172200"/>
              <a:gd name="connsiteX7" fmla="*/ 1240972 w 5926499"/>
              <a:gd name="connsiteY7" fmla="*/ 5938701 h 6172200"/>
              <a:gd name="connsiteX8" fmla="*/ 1240972 w 5926499"/>
              <a:gd name="connsiteY8" fmla="*/ 5859778 h 6172200"/>
              <a:gd name="connsiteX9" fmla="*/ 497028 w 5926499"/>
              <a:gd name="connsiteY9" fmla="*/ 5859778 h 6172200"/>
              <a:gd name="connsiteX10" fmla="*/ 497028 w 5926499"/>
              <a:gd name="connsiteY10" fmla="*/ 5668190 h 6172200"/>
              <a:gd name="connsiteX11" fmla="*/ 1240972 w 5926499"/>
              <a:gd name="connsiteY11" fmla="*/ 5668190 h 6172200"/>
              <a:gd name="connsiteX12" fmla="*/ 1240972 w 5926499"/>
              <a:gd name="connsiteY12" fmla="*/ 5589267 h 6172200"/>
              <a:gd name="connsiteX13" fmla="*/ 2775704 w 5926499"/>
              <a:gd name="connsiteY13" fmla="*/ 5589267 h 6172200"/>
              <a:gd name="connsiteX14" fmla="*/ 2775704 w 5926499"/>
              <a:gd name="connsiteY14" fmla="*/ 5511980 h 6172200"/>
              <a:gd name="connsiteX15" fmla="*/ 1240972 w 5926499"/>
              <a:gd name="connsiteY15" fmla="*/ 5511980 h 6172200"/>
              <a:gd name="connsiteX16" fmla="*/ 1240972 w 5926499"/>
              <a:gd name="connsiteY16" fmla="*/ 5222694 h 6172200"/>
              <a:gd name="connsiteX17" fmla="*/ 2993421 w 5926499"/>
              <a:gd name="connsiteY17" fmla="*/ 5222694 h 6172200"/>
              <a:gd name="connsiteX18" fmla="*/ 2993421 w 5926499"/>
              <a:gd name="connsiteY18" fmla="*/ 5031107 h 6172200"/>
              <a:gd name="connsiteX19" fmla="*/ 1240972 w 5926499"/>
              <a:gd name="connsiteY19" fmla="*/ 5031107 h 6172200"/>
              <a:gd name="connsiteX20" fmla="*/ 1240972 w 5926499"/>
              <a:gd name="connsiteY20" fmla="*/ 4922382 h 6172200"/>
              <a:gd name="connsiteX21" fmla="*/ 225578 w 5926499"/>
              <a:gd name="connsiteY21" fmla="*/ 4922382 h 6172200"/>
              <a:gd name="connsiteX22" fmla="*/ 225578 w 5926499"/>
              <a:gd name="connsiteY22" fmla="*/ 4845095 h 6172200"/>
              <a:gd name="connsiteX23" fmla="*/ 1240972 w 5926499"/>
              <a:gd name="connsiteY23" fmla="*/ 4845095 h 6172200"/>
              <a:gd name="connsiteX24" fmla="*/ 1240972 w 5926499"/>
              <a:gd name="connsiteY24" fmla="*/ 4721133 h 6172200"/>
              <a:gd name="connsiteX25" fmla="*/ 2181818 w 5926499"/>
              <a:gd name="connsiteY25" fmla="*/ 4721133 h 6172200"/>
              <a:gd name="connsiteX26" fmla="*/ 2181818 w 5926499"/>
              <a:gd name="connsiteY26" fmla="*/ 4655818 h 6172200"/>
              <a:gd name="connsiteX27" fmla="*/ 1240972 w 5926499"/>
              <a:gd name="connsiteY27" fmla="*/ 4655818 h 6172200"/>
              <a:gd name="connsiteX28" fmla="*/ 1240972 w 5926499"/>
              <a:gd name="connsiteY28" fmla="*/ 4516481 h 6172200"/>
              <a:gd name="connsiteX29" fmla="*/ 497028 w 5926499"/>
              <a:gd name="connsiteY29" fmla="*/ 4516481 h 6172200"/>
              <a:gd name="connsiteX30" fmla="*/ 497028 w 5926499"/>
              <a:gd name="connsiteY30" fmla="*/ 4439194 h 6172200"/>
              <a:gd name="connsiteX31" fmla="*/ 1240972 w 5926499"/>
              <a:gd name="connsiteY31" fmla="*/ 4439194 h 6172200"/>
              <a:gd name="connsiteX32" fmla="*/ 1240972 w 5926499"/>
              <a:gd name="connsiteY32" fmla="*/ 4321628 h 6172200"/>
              <a:gd name="connsiteX33" fmla="*/ 2347278 w 5926499"/>
              <a:gd name="connsiteY33" fmla="*/ 4321628 h 6172200"/>
              <a:gd name="connsiteX34" fmla="*/ 2347278 w 5926499"/>
              <a:gd name="connsiteY34" fmla="*/ 4130040 h 6172200"/>
              <a:gd name="connsiteX35" fmla="*/ 1240972 w 5926499"/>
              <a:gd name="connsiteY35" fmla="*/ 4130040 h 6172200"/>
              <a:gd name="connsiteX36" fmla="*/ 1240972 w 5926499"/>
              <a:gd name="connsiteY36" fmla="*/ 3828776 h 6172200"/>
              <a:gd name="connsiteX37" fmla="*/ 2347278 w 5926499"/>
              <a:gd name="connsiteY37" fmla="*/ 3828776 h 6172200"/>
              <a:gd name="connsiteX38" fmla="*/ 2347278 w 5926499"/>
              <a:gd name="connsiteY38" fmla="*/ 3751489 h 6172200"/>
              <a:gd name="connsiteX39" fmla="*/ 1240972 w 5926499"/>
              <a:gd name="connsiteY39" fmla="*/ 3751489 h 6172200"/>
              <a:gd name="connsiteX40" fmla="*/ 1240972 w 5926499"/>
              <a:gd name="connsiteY40" fmla="*/ 3567249 h 6172200"/>
              <a:gd name="connsiteX41" fmla="*/ 544605 w 5926499"/>
              <a:gd name="connsiteY41" fmla="*/ 3567249 h 6172200"/>
              <a:gd name="connsiteX42" fmla="*/ 544605 w 5926499"/>
              <a:gd name="connsiteY42" fmla="*/ 3279866 h 6172200"/>
              <a:gd name="connsiteX43" fmla="*/ 1240972 w 5926499"/>
              <a:gd name="connsiteY43" fmla="*/ 3279866 h 6172200"/>
              <a:gd name="connsiteX44" fmla="*/ 1240972 w 5926499"/>
              <a:gd name="connsiteY44" fmla="*/ 3141069 h 6172200"/>
              <a:gd name="connsiteX45" fmla="*/ 0 w 5926499"/>
              <a:gd name="connsiteY45" fmla="*/ 3141069 h 6172200"/>
              <a:gd name="connsiteX46" fmla="*/ 0 w 5926499"/>
              <a:gd name="connsiteY46" fmla="*/ 3063782 h 6172200"/>
              <a:gd name="connsiteX47" fmla="*/ 1240972 w 5926499"/>
              <a:gd name="connsiteY47" fmla="*/ 3063782 h 6172200"/>
              <a:gd name="connsiteX48" fmla="*/ 1240972 w 5926499"/>
              <a:gd name="connsiteY48" fmla="*/ 2942953 h 6172200"/>
              <a:gd name="connsiteX49" fmla="*/ 343464 w 5926499"/>
              <a:gd name="connsiteY49" fmla="*/ 2942953 h 6172200"/>
              <a:gd name="connsiteX50" fmla="*/ 343464 w 5926499"/>
              <a:gd name="connsiteY50" fmla="*/ 2865666 h 6172200"/>
              <a:gd name="connsiteX51" fmla="*/ 1240972 w 5926499"/>
              <a:gd name="connsiteY51" fmla="*/ 2865666 h 6172200"/>
              <a:gd name="connsiteX52" fmla="*/ 1240972 w 5926499"/>
              <a:gd name="connsiteY52" fmla="*/ 2770414 h 6172200"/>
              <a:gd name="connsiteX53" fmla="*/ 2020709 w 5926499"/>
              <a:gd name="connsiteY53" fmla="*/ 2770414 h 6172200"/>
              <a:gd name="connsiteX54" fmla="*/ 2020709 w 5926499"/>
              <a:gd name="connsiteY54" fmla="*/ 2705099 h 6172200"/>
              <a:gd name="connsiteX55" fmla="*/ 1240972 w 5926499"/>
              <a:gd name="connsiteY55" fmla="*/ 2705099 h 6172200"/>
              <a:gd name="connsiteX56" fmla="*/ 1240972 w 5926499"/>
              <a:gd name="connsiteY56" fmla="*/ 2453364 h 6172200"/>
              <a:gd name="connsiteX57" fmla="*/ 2113162 w 5926499"/>
              <a:gd name="connsiteY57" fmla="*/ 2453364 h 6172200"/>
              <a:gd name="connsiteX58" fmla="*/ 2113162 w 5926499"/>
              <a:gd name="connsiteY58" fmla="*/ 2261777 h 6172200"/>
              <a:gd name="connsiteX59" fmla="*/ 1240972 w 5926499"/>
              <a:gd name="connsiteY59" fmla="*/ 2261777 h 6172200"/>
              <a:gd name="connsiteX60" fmla="*/ 1240972 w 5926499"/>
              <a:gd name="connsiteY60" fmla="*/ 2065018 h 6172200"/>
              <a:gd name="connsiteX61" fmla="*/ 544605 w 5926499"/>
              <a:gd name="connsiteY61" fmla="*/ 2065018 h 6172200"/>
              <a:gd name="connsiteX62" fmla="*/ 544605 w 5926499"/>
              <a:gd name="connsiteY62" fmla="*/ 1999703 h 6172200"/>
              <a:gd name="connsiteX63" fmla="*/ 1240972 w 5926499"/>
              <a:gd name="connsiteY63" fmla="*/ 1999703 h 6172200"/>
              <a:gd name="connsiteX64" fmla="*/ 1240972 w 5926499"/>
              <a:gd name="connsiteY64" fmla="*/ 1794507 h 6172200"/>
              <a:gd name="connsiteX65" fmla="*/ 2587402 w 5926499"/>
              <a:gd name="connsiteY65" fmla="*/ 1794507 h 6172200"/>
              <a:gd name="connsiteX66" fmla="*/ 2587402 w 5926499"/>
              <a:gd name="connsiteY66" fmla="*/ 1717220 h 6172200"/>
              <a:gd name="connsiteX67" fmla="*/ 1240972 w 5926499"/>
              <a:gd name="connsiteY67" fmla="*/ 1717220 h 6172200"/>
              <a:gd name="connsiteX68" fmla="*/ 1240972 w 5926499"/>
              <a:gd name="connsiteY68" fmla="*/ 1582782 h 6172200"/>
              <a:gd name="connsiteX69" fmla="*/ 191589 w 5926499"/>
              <a:gd name="connsiteY69" fmla="*/ 1582782 h 6172200"/>
              <a:gd name="connsiteX70" fmla="*/ 191589 w 5926499"/>
              <a:gd name="connsiteY70" fmla="*/ 1391193 h 6172200"/>
              <a:gd name="connsiteX71" fmla="*/ 1240972 w 5926499"/>
              <a:gd name="connsiteY71" fmla="*/ 1391193 h 6172200"/>
              <a:gd name="connsiteX72" fmla="*/ 1240972 w 5926499"/>
              <a:gd name="connsiteY72" fmla="*/ 1256756 h 6172200"/>
              <a:gd name="connsiteX73" fmla="*/ 2981203 w 5926499"/>
              <a:gd name="connsiteY73" fmla="*/ 1256756 h 6172200"/>
              <a:gd name="connsiteX74" fmla="*/ 2981203 w 5926499"/>
              <a:gd name="connsiteY74" fmla="*/ 1179469 h 6172200"/>
              <a:gd name="connsiteX75" fmla="*/ 1240972 w 5926499"/>
              <a:gd name="connsiteY75" fmla="*/ 1179469 h 6172200"/>
              <a:gd name="connsiteX76" fmla="*/ 1240972 w 5926499"/>
              <a:gd name="connsiteY76" fmla="*/ 1024346 h 6172200"/>
              <a:gd name="connsiteX77" fmla="*/ 2051188 w 5926499"/>
              <a:gd name="connsiteY77" fmla="*/ 1024346 h 6172200"/>
              <a:gd name="connsiteX78" fmla="*/ 2051188 w 5926499"/>
              <a:gd name="connsiteY78" fmla="*/ 828402 h 6172200"/>
              <a:gd name="connsiteX79" fmla="*/ 1240972 w 5926499"/>
              <a:gd name="connsiteY79" fmla="*/ 828402 h 6172200"/>
              <a:gd name="connsiteX80" fmla="*/ 1240972 w 5926499"/>
              <a:gd name="connsiteY80" fmla="*/ 695597 h 6172200"/>
              <a:gd name="connsiteX81" fmla="*/ 579440 w 5926499"/>
              <a:gd name="connsiteY81" fmla="*/ 695597 h 6172200"/>
              <a:gd name="connsiteX82" fmla="*/ 579440 w 5926499"/>
              <a:gd name="connsiteY82" fmla="*/ 504009 h 6172200"/>
              <a:gd name="connsiteX83" fmla="*/ 1240972 w 5926499"/>
              <a:gd name="connsiteY83" fmla="*/ 504009 h 6172200"/>
              <a:gd name="connsiteX84" fmla="*/ 1240972 w 5926499"/>
              <a:gd name="connsiteY84" fmla="*/ 447943 h 6172200"/>
              <a:gd name="connsiteX85" fmla="*/ 977276 w 5926499"/>
              <a:gd name="connsiteY85" fmla="*/ 447943 h 6172200"/>
              <a:gd name="connsiteX86" fmla="*/ 977276 w 5926499"/>
              <a:gd name="connsiteY86" fmla="*/ 370656 h 6172200"/>
              <a:gd name="connsiteX87" fmla="*/ 1240972 w 5926499"/>
              <a:gd name="connsiteY87" fmla="*/ 370656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926499" h="6172200">
                <a:moveTo>
                  <a:pt x="1240972" y="0"/>
                </a:moveTo>
                <a:lnTo>
                  <a:pt x="5926499" y="0"/>
                </a:lnTo>
                <a:lnTo>
                  <a:pt x="5926499" y="6172200"/>
                </a:lnTo>
                <a:lnTo>
                  <a:pt x="1240972" y="6172200"/>
                </a:lnTo>
                <a:lnTo>
                  <a:pt x="1240972" y="6015988"/>
                </a:lnTo>
                <a:lnTo>
                  <a:pt x="92399" y="6015988"/>
                </a:lnTo>
                <a:lnTo>
                  <a:pt x="92399" y="5938701"/>
                </a:lnTo>
                <a:lnTo>
                  <a:pt x="1240972" y="5938701"/>
                </a:lnTo>
                <a:lnTo>
                  <a:pt x="1240972" y="5859778"/>
                </a:lnTo>
                <a:lnTo>
                  <a:pt x="497028" y="5859778"/>
                </a:lnTo>
                <a:lnTo>
                  <a:pt x="497028" y="5668190"/>
                </a:lnTo>
                <a:lnTo>
                  <a:pt x="1240972" y="5668190"/>
                </a:lnTo>
                <a:lnTo>
                  <a:pt x="1240972" y="5589267"/>
                </a:lnTo>
                <a:lnTo>
                  <a:pt x="2775704" y="5589267"/>
                </a:lnTo>
                <a:lnTo>
                  <a:pt x="2775704" y="5511980"/>
                </a:lnTo>
                <a:lnTo>
                  <a:pt x="1240972" y="5511980"/>
                </a:lnTo>
                <a:lnTo>
                  <a:pt x="1240972" y="5222694"/>
                </a:lnTo>
                <a:lnTo>
                  <a:pt x="2993421" y="5222694"/>
                </a:lnTo>
                <a:lnTo>
                  <a:pt x="2993421" y="5031107"/>
                </a:lnTo>
                <a:lnTo>
                  <a:pt x="1240972" y="5031107"/>
                </a:lnTo>
                <a:lnTo>
                  <a:pt x="1240972" y="4922382"/>
                </a:lnTo>
                <a:lnTo>
                  <a:pt x="225578" y="4922382"/>
                </a:lnTo>
                <a:lnTo>
                  <a:pt x="225578" y="4845095"/>
                </a:lnTo>
                <a:lnTo>
                  <a:pt x="1240972" y="4845095"/>
                </a:lnTo>
                <a:lnTo>
                  <a:pt x="1240972" y="4721133"/>
                </a:lnTo>
                <a:lnTo>
                  <a:pt x="2181818" y="4721133"/>
                </a:lnTo>
                <a:lnTo>
                  <a:pt x="2181818" y="4655818"/>
                </a:lnTo>
                <a:lnTo>
                  <a:pt x="1240972" y="4655818"/>
                </a:lnTo>
                <a:lnTo>
                  <a:pt x="1240972" y="4516481"/>
                </a:lnTo>
                <a:lnTo>
                  <a:pt x="497028" y="4516481"/>
                </a:lnTo>
                <a:lnTo>
                  <a:pt x="497028" y="4439194"/>
                </a:lnTo>
                <a:lnTo>
                  <a:pt x="1240972" y="4439194"/>
                </a:lnTo>
                <a:lnTo>
                  <a:pt x="1240972" y="4321628"/>
                </a:lnTo>
                <a:lnTo>
                  <a:pt x="2347278" y="4321628"/>
                </a:lnTo>
                <a:lnTo>
                  <a:pt x="2347278" y="4130040"/>
                </a:lnTo>
                <a:lnTo>
                  <a:pt x="1240972" y="4130040"/>
                </a:lnTo>
                <a:lnTo>
                  <a:pt x="1240972" y="3828776"/>
                </a:lnTo>
                <a:lnTo>
                  <a:pt x="2347278" y="3828776"/>
                </a:lnTo>
                <a:lnTo>
                  <a:pt x="2347278" y="3751489"/>
                </a:lnTo>
                <a:lnTo>
                  <a:pt x="1240972" y="3751489"/>
                </a:lnTo>
                <a:lnTo>
                  <a:pt x="1240972" y="3567249"/>
                </a:lnTo>
                <a:lnTo>
                  <a:pt x="544605" y="3567249"/>
                </a:lnTo>
                <a:lnTo>
                  <a:pt x="544605" y="3279866"/>
                </a:lnTo>
                <a:lnTo>
                  <a:pt x="1240972" y="3279866"/>
                </a:lnTo>
                <a:lnTo>
                  <a:pt x="1240972" y="3141069"/>
                </a:lnTo>
                <a:lnTo>
                  <a:pt x="0" y="3141069"/>
                </a:lnTo>
                <a:lnTo>
                  <a:pt x="0" y="3063782"/>
                </a:lnTo>
                <a:lnTo>
                  <a:pt x="1240972" y="3063782"/>
                </a:lnTo>
                <a:lnTo>
                  <a:pt x="1240972" y="2942953"/>
                </a:lnTo>
                <a:lnTo>
                  <a:pt x="343464" y="2942953"/>
                </a:lnTo>
                <a:lnTo>
                  <a:pt x="343464" y="2865666"/>
                </a:lnTo>
                <a:lnTo>
                  <a:pt x="1240972" y="2865666"/>
                </a:lnTo>
                <a:lnTo>
                  <a:pt x="1240972" y="2770414"/>
                </a:lnTo>
                <a:lnTo>
                  <a:pt x="2020709" y="2770414"/>
                </a:lnTo>
                <a:lnTo>
                  <a:pt x="2020709" y="2705099"/>
                </a:lnTo>
                <a:lnTo>
                  <a:pt x="1240972" y="2705099"/>
                </a:lnTo>
                <a:lnTo>
                  <a:pt x="1240972" y="2453364"/>
                </a:lnTo>
                <a:lnTo>
                  <a:pt x="2113162" y="2453364"/>
                </a:lnTo>
                <a:lnTo>
                  <a:pt x="2113162" y="2261777"/>
                </a:lnTo>
                <a:lnTo>
                  <a:pt x="1240972" y="2261777"/>
                </a:lnTo>
                <a:lnTo>
                  <a:pt x="1240972" y="2065018"/>
                </a:lnTo>
                <a:lnTo>
                  <a:pt x="544605" y="2065018"/>
                </a:lnTo>
                <a:lnTo>
                  <a:pt x="544605" y="1999703"/>
                </a:lnTo>
                <a:lnTo>
                  <a:pt x="1240972" y="1999703"/>
                </a:lnTo>
                <a:lnTo>
                  <a:pt x="1240972" y="1794507"/>
                </a:lnTo>
                <a:lnTo>
                  <a:pt x="2587402" y="1794507"/>
                </a:lnTo>
                <a:lnTo>
                  <a:pt x="2587402" y="1717220"/>
                </a:lnTo>
                <a:lnTo>
                  <a:pt x="1240972" y="1717220"/>
                </a:lnTo>
                <a:lnTo>
                  <a:pt x="1240972" y="1582782"/>
                </a:lnTo>
                <a:lnTo>
                  <a:pt x="191589" y="1582782"/>
                </a:lnTo>
                <a:lnTo>
                  <a:pt x="191589" y="1391193"/>
                </a:lnTo>
                <a:lnTo>
                  <a:pt x="1240972" y="1391193"/>
                </a:lnTo>
                <a:lnTo>
                  <a:pt x="1240972" y="1256756"/>
                </a:lnTo>
                <a:lnTo>
                  <a:pt x="2981203" y="1256756"/>
                </a:lnTo>
                <a:lnTo>
                  <a:pt x="2981203" y="1179469"/>
                </a:lnTo>
                <a:lnTo>
                  <a:pt x="1240972" y="1179469"/>
                </a:lnTo>
                <a:lnTo>
                  <a:pt x="1240972" y="1024346"/>
                </a:lnTo>
                <a:lnTo>
                  <a:pt x="2051188" y="1024346"/>
                </a:lnTo>
                <a:lnTo>
                  <a:pt x="2051188" y="828402"/>
                </a:lnTo>
                <a:lnTo>
                  <a:pt x="1240972" y="828402"/>
                </a:lnTo>
                <a:lnTo>
                  <a:pt x="1240972" y="695597"/>
                </a:lnTo>
                <a:lnTo>
                  <a:pt x="579440" y="695597"/>
                </a:lnTo>
                <a:lnTo>
                  <a:pt x="579440" y="504009"/>
                </a:lnTo>
                <a:lnTo>
                  <a:pt x="1240972" y="504009"/>
                </a:lnTo>
                <a:lnTo>
                  <a:pt x="1240972" y="447943"/>
                </a:lnTo>
                <a:lnTo>
                  <a:pt x="977276" y="447943"/>
                </a:lnTo>
                <a:lnTo>
                  <a:pt x="977276" y="370656"/>
                </a:lnTo>
                <a:lnTo>
                  <a:pt x="1240972" y="370656"/>
                </a:ln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0306120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5345698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lumMod val="85000"/>
                  <a:lumOff val="15000"/>
                </a:prstClr>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41307147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2_Images &amp; Contents">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7F4A55B2-3184-47B9-BAEC-BDBF1F47C6F6}"/>
              </a:ext>
            </a:extLst>
          </p:cNvPr>
          <p:cNvSpPr>
            <a:spLocks noGrp="1"/>
          </p:cNvSpPr>
          <p:nvPr>
            <p:ph type="pic" sz="quarter" idx="11" hasCustomPrompt="1"/>
          </p:nvPr>
        </p:nvSpPr>
        <p:spPr>
          <a:xfrm>
            <a:off x="5104465" y="844530"/>
            <a:ext cx="6265900" cy="5168940"/>
          </a:xfrm>
          <a:custGeom>
            <a:avLst/>
            <a:gdLst>
              <a:gd name="connsiteX0" fmla="*/ 2712780 w 6265900"/>
              <a:gd name="connsiteY0" fmla="*/ 2405403 h 5168940"/>
              <a:gd name="connsiteX1" fmla="*/ 1432529 w 6265900"/>
              <a:gd name="connsiteY1" fmla="*/ 2704316 h 5168940"/>
              <a:gd name="connsiteX2" fmla="*/ 951729 w 6265900"/>
              <a:gd name="connsiteY2" fmla="*/ 3183705 h 5168940"/>
              <a:gd name="connsiteX3" fmla="*/ 772664 w 6265900"/>
              <a:gd name="connsiteY3" fmla="*/ 3764615 h 5168940"/>
              <a:gd name="connsiteX4" fmla="*/ 944680 w 6265900"/>
              <a:gd name="connsiteY4" fmla="*/ 4222853 h 5168940"/>
              <a:gd name="connsiteX5" fmla="*/ 1362029 w 6265900"/>
              <a:gd name="connsiteY5" fmla="*/ 4413201 h 5168940"/>
              <a:gd name="connsiteX6" fmla="*/ 2114955 w 6265900"/>
              <a:gd name="connsiteY6" fmla="*/ 3849211 h 5168940"/>
              <a:gd name="connsiteX7" fmla="*/ 2952477 w 6265900"/>
              <a:gd name="connsiteY7" fmla="*/ 2405403 h 5168940"/>
              <a:gd name="connsiteX8" fmla="*/ 5270459 w 6265900"/>
              <a:gd name="connsiteY8" fmla="*/ 730364 h 5168940"/>
              <a:gd name="connsiteX9" fmla="*/ 4767103 w 6265900"/>
              <a:gd name="connsiteY9" fmla="*/ 920707 h 5168940"/>
              <a:gd name="connsiteX10" fmla="*/ 4300404 w 6265900"/>
              <a:gd name="connsiteY10" fmla="*/ 1539683 h 5168940"/>
              <a:gd name="connsiteX11" fmla="*/ 4184786 w 6265900"/>
              <a:gd name="connsiteY11" fmla="*/ 1731442 h 5168940"/>
              <a:gd name="connsiteX12" fmla="*/ 4864389 w 6265900"/>
              <a:gd name="connsiteY12" fmla="*/ 1731442 h 5168940"/>
              <a:gd name="connsiteX13" fmla="*/ 5825989 w 6265900"/>
              <a:gd name="connsiteY13" fmla="*/ 0 h 5168940"/>
              <a:gd name="connsiteX14" fmla="*/ 6105163 w 6265900"/>
              <a:gd name="connsiteY14" fmla="*/ 78955 h 5168940"/>
              <a:gd name="connsiteX15" fmla="*/ 6206679 w 6265900"/>
              <a:gd name="connsiteY15" fmla="*/ 298913 h 5168940"/>
              <a:gd name="connsiteX16" fmla="*/ 6172839 w 6265900"/>
              <a:gd name="connsiteY16" fmla="*/ 451190 h 5168940"/>
              <a:gd name="connsiteX17" fmla="*/ 6147463 w 6265900"/>
              <a:gd name="connsiteY17" fmla="*/ 516048 h 5168940"/>
              <a:gd name="connsiteX18" fmla="*/ 5662433 w 6265900"/>
              <a:gd name="connsiteY18" fmla="*/ 1731442 h 5168940"/>
              <a:gd name="connsiteX19" fmla="*/ 5876749 w 6265900"/>
              <a:gd name="connsiteY19" fmla="*/ 1731442 h 5168940"/>
              <a:gd name="connsiteX20" fmla="*/ 5950067 w 6265900"/>
              <a:gd name="connsiteY20" fmla="*/ 1731442 h 5168940"/>
              <a:gd name="connsiteX21" fmla="*/ 6265900 w 6265900"/>
              <a:gd name="connsiteY21" fmla="*/ 2004974 h 5168940"/>
              <a:gd name="connsiteX22" fmla="*/ 6136180 w 6265900"/>
              <a:gd name="connsiteY22" fmla="*/ 2288378 h 5168940"/>
              <a:gd name="connsiteX23" fmla="*/ 5820347 w 6265900"/>
              <a:gd name="connsiteY23" fmla="*/ 2405403 h 5168940"/>
              <a:gd name="connsiteX24" fmla="*/ 5744211 w 6265900"/>
              <a:gd name="connsiteY24" fmla="*/ 2405403 h 5168940"/>
              <a:gd name="connsiteX25" fmla="*/ 5388896 w 6265900"/>
              <a:gd name="connsiteY25" fmla="*/ 2405403 h 5168940"/>
              <a:gd name="connsiteX26" fmla="*/ 5075887 w 6265900"/>
              <a:gd name="connsiteY26" fmla="*/ 3175249 h 5168940"/>
              <a:gd name="connsiteX27" fmla="*/ 5535537 w 6265900"/>
              <a:gd name="connsiteY27" fmla="*/ 3175249 h 5168940"/>
              <a:gd name="connsiteX28" fmla="*/ 5608854 w 6265900"/>
              <a:gd name="connsiteY28" fmla="*/ 3175249 h 5168940"/>
              <a:gd name="connsiteX29" fmla="*/ 5924687 w 6265900"/>
              <a:gd name="connsiteY29" fmla="*/ 3445963 h 5168940"/>
              <a:gd name="connsiteX30" fmla="*/ 5794967 w 6265900"/>
              <a:gd name="connsiteY30" fmla="*/ 3732186 h 5168940"/>
              <a:gd name="connsiteX31" fmla="*/ 5479134 w 6265900"/>
              <a:gd name="connsiteY31" fmla="*/ 3849211 h 5168940"/>
              <a:gd name="connsiteX32" fmla="*/ 5402998 w 6265900"/>
              <a:gd name="connsiteY32" fmla="*/ 3849211 h 5168940"/>
              <a:gd name="connsiteX33" fmla="*/ 4799531 w 6265900"/>
              <a:gd name="connsiteY33" fmla="*/ 3849211 h 5168940"/>
              <a:gd name="connsiteX34" fmla="*/ 4403332 w 6265900"/>
              <a:gd name="connsiteY34" fmla="*/ 3723726 h 5168940"/>
              <a:gd name="connsiteX35" fmla="*/ 4249643 w 6265900"/>
              <a:gd name="connsiteY35" fmla="*/ 3398021 h 5168940"/>
              <a:gd name="connsiteX36" fmla="*/ 4365261 w 6265900"/>
              <a:gd name="connsiteY36" fmla="*/ 2958110 h 5168940"/>
              <a:gd name="connsiteX37" fmla="*/ 4588038 w 6265900"/>
              <a:gd name="connsiteY37" fmla="*/ 2405403 h 5168940"/>
              <a:gd name="connsiteX38" fmla="*/ 3806914 w 6265900"/>
              <a:gd name="connsiteY38" fmla="*/ 2405403 h 5168940"/>
              <a:gd name="connsiteX39" fmla="*/ 2873517 w 6265900"/>
              <a:gd name="connsiteY39" fmla="*/ 4021227 h 5168940"/>
              <a:gd name="connsiteX40" fmla="*/ 1308450 w 6265900"/>
              <a:gd name="connsiteY40" fmla="*/ 5168940 h 5168940"/>
              <a:gd name="connsiteX41" fmla="*/ 376465 w 6265900"/>
              <a:gd name="connsiteY41" fmla="*/ 4769923 h 5168940"/>
              <a:gd name="connsiteX42" fmla="*/ 0 w 6265900"/>
              <a:gd name="connsiteY42" fmla="*/ 3781535 h 5168940"/>
              <a:gd name="connsiteX43" fmla="*/ 290457 w 6265900"/>
              <a:gd name="connsiteY43" fmla="*/ 2858005 h 5168940"/>
              <a:gd name="connsiteX44" fmla="*/ 1082855 w 6265900"/>
              <a:gd name="connsiteY44" fmla="*/ 2120593 h 5168940"/>
              <a:gd name="connsiteX45" fmla="*/ 1914740 w 6265900"/>
              <a:gd name="connsiteY45" fmla="*/ 1818857 h 5168940"/>
              <a:gd name="connsiteX46" fmla="*/ 3130129 w 6265900"/>
              <a:gd name="connsiteY46" fmla="*/ 1731442 h 5168940"/>
              <a:gd name="connsiteX47" fmla="*/ 3338804 w 6265900"/>
              <a:gd name="connsiteY47" fmla="*/ 1731442 h 5168940"/>
              <a:gd name="connsiteX48" fmla="*/ 3561580 w 6265900"/>
              <a:gd name="connsiteY48" fmla="*/ 1322548 h 5168940"/>
              <a:gd name="connsiteX49" fmla="*/ 4698015 w 6265900"/>
              <a:gd name="connsiteY49" fmla="*/ 183294 h 5168940"/>
              <a:gd name="connsiteX50" fmla="*/ 5825989 w 6265900"/>
              <a:gd name="connsiteY50" fmla="*/ 0 h 516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265900" h="5168940">
                <a:moveTo>
                  <a:pt x="2712780" y="2405403"/>
                </a:moveTo>
                <a:cubicBezTo>
                  <a:pt x="2175113" y="2405403"/>
                  <a:pt x="1748361" y="2505044"/>
                  <a:pt x="1432529" y="2704316"/>
                </a:cubicBezTo>
                <a:cubicBezTo>
                  <a:pt x="1231376" y="2832156"/>
                  <a:pt x="1071108" y="2991950"/>
                  <a:pt x="951729" y="3183705"/>
                </a:cubicBezTo>
                <a:cubicBezTo>
                  <a:pt x="832354" y="3375464"/>
                  <a:pt x="772664" y="3569099"/>
                  <a:pt x="772664" y="3764615"/>
                </a:cubicBezTo>
                <a:cubicBezTo>
                  <a:pt x="772664" y="3943210"/>
                  <a:pt x="830005" y="4095956"/>
                  <a:pt x="944680" y="4222853"/>
                </a:cubicBezTo>
                <a:cubicBezTo>
                  <a:pt x="1059356" y="4349750"/>
                  <a:pt x="1198474" y="4413201"/>
                  <a:pt x="1362029" y="4413201"/>
                </a:cubicBezTo>
                <a:cubicBezTo>
                  <a:pt x="1645902" y="4413201"/>
                  <a:pt x="1896878" y="4225203"/>
                  <a:pt x="2114955" y="3849211"/>
                </a:cubicBezTo>
                <a:lnTo>
                  <a:pt x="2952477" y="2405403"/>
                </a:lnTo>
                <a:close/>
                <a:moveTo>
                  <a:pt x="5270459" y="730364"/>
                </a:moveTo>
                <a:cubicBezTo>
                  <a:pt x="5071187" y="743523"/>
                  <a:pt x="4903402" y="806969"/>
                  <a:pt x="4767103" y="920707"/>
                </a:cubicBezTo>
                <a:cubicBezTo>
                  <a:pt x="4630807" y="1034445"/>
                  <a:pt x="4475238" y="1240770"/>
                  <a:pt x="4300404" y="1539683"/>
                </a:cubicBezTo>
                <a:lnTo>
                  <a:pt x="4184786" y="1731442"/>
                </a:lnTo>
                <a:lnTo>
                  <a:pt x="4864389" y="1731442"/>
                </a:lnTo>
                <a:close/>
                <a:moveTo>
                  <a:pt x="5825989" y="0"/>
                </a:moveTo>
                <a:cubicBezTo>
                  <a:pt x="5944425" y="0"/>
                  <a:pt x="6037482" y="26318"/>
                  <a:pt x="6105163" y="78955"/>
                </a:cubicBezTo>
                <a:cubicBezTo>
                  <a:pt x="6172839" y="131596"/>
                  <a:pt x="6206679" y="204914"/>
                  <a:pt x="6206679" y="298913"/>
                </a:cubicBezTo>
                <a:cubicBezTo>
                  <a:pt x="6206679" y="342151"/>
                  <a:pt x="6195401" y="392912"/>
                  <a:pt x="6172839" y="451190"/>
                </a:cubicBezTo>
                <a:lnTo>
                  <a:pt x="6147463" y="516048"/>
                </a:lnTo>
                <a:lnTo>
                  <a:pt x="5662433" y="1731442"/>
                </a:lnTo>
                <a:lnTo>
                  <a:pt x="5876749" y="1731442"/>
                </a:lnTo>
                <a:lnTo>
                  <a:pt x="5950067" y="1731442"/>
                </a:lnTo>
                <a:cubicBezTo>
                  <a:pt x="6160623" y="1731442"/>
                  <a:pt x="6265900" y="1822618"/>
                  <a:pt x="6265900" y="2004974"/>
                </a:cubicBezTo>
                <a:cubicBezTo>
                  <a:pt x="6265900" y="2115889"/>
                  <a:pt x="6222661" y="2210357"/>
                  <a:pt x="6136180" y="2288378"/>
                </a:cubicBezTo>
                <a:cubicBezTo>
                  <a:pt x="6049703" y="2366395"/>
                  <a:pt x="5944425" y="2405403"/>
                  <a:pt x="5820347" y="2405403"/>
                </a:cubicBezTo>
                <a:lnTo>
                  <a:pt x="5744211" y="2405403"/>
                </a:lnTo>
                <a:lnTo>
                  <a:pt x="5388896" y="2405403"/>
                </a:lnTo>
                <a:lnTo>
                  <a:pt x="5075887" y="3175249"/>
                </a:lnTo>
                <a:lnTo>
                  <a:pt x="5535537" y="3175249"/>
                </a:lnTo>
                <a:lnTo>
                  <a:pt x="5608854" y="3175249"/>
                </a:lnTo>
                <a:cubicBezTo>
                  <a:pt x="5819409" y="3175249"/>
                  <a:pt x="5924687" y="3265487"/>
                  <a:pt x="5924687" y="3445963"/>
                </a:cubicBezTo>
                <a:cubicBezTo>
                  <a:pt x="5924687" y="3558758"/>
                  <a:pt x="5881449" y="3654164"/>
                  <a:pt x="5794967" y="3732186"/>
                </a:cubicBezTo>
                <a:cubicBezTo>
                  <a:pt x="5708490" y="3810203"/>
                  <a:pt x="5603213" y="3849211"/>
                  <a:pt x="5479134" y="3849211"/>
                </a:cubicBezTo>
                <a:lnTo>
                  <a:pt x="5402998" y="3849211"/>
                </a:lnTo>
                <a:lnTo>
                  <a:pt x="4799531" y="3849211"/>
                </a:lnTo>
                <a:cubicBezTo>
                  <a:pt x="4637856" y="3849211"/>
                  <a:pt x="4505787" y="3807384"/>
                  <a:pt x="4403332" y="3723726"/>
                </a:cubicBezTo>
                <a:cubicBezTo>
                  <a:pt x="4300873" y="3640067"/>
                  <a:pt x="4249643" y="3531498"/>
                  <a:pt x="4249643" y="3398021"/>
                </a:cubicBezTo>
                <a:cubicBezTo>
                  <a:pt x="4249643" y="3294624"/>
                  <a:pt x="4288183" y="3147988"/>
                  <a:pt x="4365261" y="2958110"/>
                </a:cubicBezTo>
                <a:lnTo>
                  <a:pt x="4588038" y="2405403"/>
                </a:lnTo>
                <a:lnTo>
                  <a:pt x="3806914" y="2405403"/>
                </a:lnTo>
                <a:lnTo>
                  <a:pt x="2873517" y="4021227"/>
                </a:lnTo>
                <a:cubicBezTo>
                  <a:pt x="2433606" y="4786369"/>
                  <a:pt x="1911917" y="5168940"/>
                  <a:pt x="1308450" y="5168940"/>
                </a:cubicBezTo>
                <a:cubicBezTo>
                  <a:pt x="938101" y="5168940"/>
                  <a:pt x="627436" y="5035938"/>
                  <a:pt x="376465" y="4769923"/>
                </a:cubicBezTo>
                <a:cubicBezTo>
                  <a:pt x="125490" y="4503908"/>
                  <a:pt x="0" y="4174447"/>
                  <a:pt x="0" y="3781535"/>
                </a:cubicBezTo>
                <a:cubicBezTo>
                  <a:pt x="0" y="3461941"/>
                  <a:pt x="96818" y="3154099"/>
                  <a:pt x="290457" y="2858005"/>
                </a:cubicBezTo>
                <a:cubicBezTo>
                  <a:pt x="484092" y="2561911"/>
                  <a:pt x="748227" y="2316108"/>
                  <a:pt x="1082855" y="2120593"/>
                </a:cubicBezTo>
                <a:cubicBezTo>
                  <a:pt x="1332893" y="1977713"/>
                  <a:pt x="1610186" y="1877135"/>
                  <a:pt x="1914740" y="1818857"/>
                </a:cubicBezTo>
                <a:cubicBezTo>
                  <a:pt x="2219290" y="1760579"/>
                  <a:pt x="2624423" y="1731442"/>
                  <a:pt x="3130129" y="1731442"/>
                </a:cubicBezTo>
                <a:lnTo>
                  <a:pt x="3338804" y="1731442"/>
                </a:lnTo>
                <a:lnTo>
                  <a:pt x="3561580" y="1322548"/>
                </a:lnTo>
                <a:cubicBezTo>
                  <a:pt x="3871771" y="752921"/>
                  <a:pt x="4250586" y="373169"/>
                  <a:pt x="4698015" y="183294"/>
                </a:cubicBezTo>
                <a:cubicBezTo>
                  <a:pt x="4985649" y="61097"/>
                  <a:pt x="5361640" y="0"/>
                  <a:pt x="5825989" y="0"/>
                </a:cubicBez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4803617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8_Images &amp; Contents">
    <p:spTree>
      <p:nvGrpSpPr>
        <p:cNvPr id="1" name=""/>
        <p:cNvGrpSpPr/>
        <p:nvPr/>
      </p:nvGrpSpPr>
      <p:grpSpPr>
        <a:xfrm>
          <a:off x="0" y="0"/>
          <a:ext cx="0" cy="0"/>
          <a:chOff x="0" y="0"/>
          <a:chExt cx="0" cy="0"/>
        </a:xfrm>
      </p:grpSpPr>
      <p:sp>
        <p:nvSpPr>
          <p:cNvPr id="2" name="직각 삼각형 1">
            <a:extLst>
              <a:ext uri="{FF2B5EF4-FFF2-40B4-BE49-F238E27FC236}">
                <a16:creationId xmlns:a16="http://schemas.microsoft.com/office/drawing/2014/main" id="{D7F48D74-B6C6-4E71-91E7-685EBC5FF9D4}"/>
              </a:ext>
            </a:extLst>
          </p:cNvPr>
          <p:cNvSpPr/>
          <p:nvPr userDrawn="1"/>
        </p:nvSpPr>
        <p:spPr>
          <a:xfrm>
            <a:off x="2" y="0"/>
            <a:ext cx="6980222"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9" name="그림 개체 틀 8"/>
          <p:cNvSpPr>
            <a:spLocks noGrp="1"/>
          </p:cNvSpPr>
          <p:nvPr>
            <p:ph type="pic" sz="quarter" idx="10" hasCustomPrompt="1"/>
          </p:nvPr>
        </p:nvSpPr>
        <p:spPr>
          <a:xfrm>
            <a:off x="438914" y="446342"/>
            <a:ext cx="6785752" cy="5965316"/>
          </a:xfrm>
          <a:prstGeom prst="rect">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Sent to Back</a:t>
            </a:r>
            <a:endParaRPr lang="ko-KR" altLang="en-US" dirty="0"/>
          </a:p>
        </p:txBody>
      </p:sp>
    </p:spTree>
    <p:extLst>
      <p:ext uri="{BB962C8B-B14F-4D97-AF65-F5344CB8AC3E}">
        <p14:creationId xmlns:p14="http://schemas.microsoft.com/office/powerpoint/2010/main" val="2629382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7036904"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Picture Placeholder 7">
            <a:extLst>
              <a:ext uri="{FF2B5EF4-FFF2-40B4-BE49-F238E27FC236}">
                <a16:creationId xmlns:a16="http://schemas.microsoft.com/office/drawing/2014/main" id="{FC10FD60-B279-4A90-879E-DC51895B3BCD}"/>
              </a:ext>
            </a:extLst>
          </p:cNvPr>
          <p:cNvSpPr>
            <a:spLocks noGrp="1"/>
          </p:cNvSpPr>
          <p:nvPr>
            <p:ph type="pic" sz="quarter" idx="10" hasCustomPrompt="1"/>
          </p:nvPr>
        </p:nvSpPr>
        <p:spPr>
          <a:xfrm>
            <a:off x="238056" y="412403"/>
            <a:ext cx="4125224" cy="6033194"/>
          </a:xfrm>
          <a:custGeom>
            <a:avLst/>
            <a:gdLst/>
            <a:ahLst/>
            <a:cxnLst/>
            <a:rect l="l" t="t" r="r" b="b"/>
            <a:pathLst>
              <a:path w="105705" h="154595">
                <a:moveTo>
                  <a:pt x="60945" y="0"/>
                </a:moveTo>
                <a:cubicBezTo>
                  <a:pt x="73149" y="0"/>
                  <a:pt x="83325" y="3572"/>
                  <a:pt x="91474" y="10716"/>
                </a:cubicBezTo>
                <a:cubicBezTo>
                  <a:pt x="99622" y="17859"/>
                  <a:pt x="103696" y="26752"/>
                  <a:pt x="103696" y="37393"/>
                </a:cubicBezTo>
                <a:cubicBezTo>
                  <a:pt x="103696" y="45058"/>
                  <a:pt x="101762" y="53652"/>
                  <a:pt x="97892" y="63177"/>
                </a:cubicBezTo>
                <a:lnTo>
                  <a:pt x="71549" y="127918"/>
                </a:lnTo>
                <a:lnTo>
                  <a:pt x="90302" y="127918"/>
                </a:lnTo>
                <a:cubicBezTo>
                  <a:pt x="100571" y="127918"/>
                  <a:pt x="105705" y="131490"/>
                  <a:pt x="105705" y="138633"/>
                </a:cubicBezTo>
                <a:cubicBezTo>
                  <a:pt x="105705" y="143693"/>
                  <a:pt x="103901" y="147619"/>
                  <a:pt x="100292" y="150409"/>
                </a:cubicBezTo>
                <a:cubicBezTo>
                  <a:pt x="96683" y="153200"/>
                  <a:pt x="91604" y="154595"/>
                  <a:pt x="85056" y="154595"/>
                </a:cubicBezTo>
                <a:lnTo>
                  <a:pt x="64741" y="154595"/>
                </a:lnTo>
                <a:cubicBezTo>
                  <a:pt x="56555" y="154595"/>
                  <a:pt x="50341" y="153014"/>
                  <a:pt x="46100" y="149851"/>
                </a:cubicBezTo>
                <a:cubicBezTo>
                  <a:pt x="41858" y="146689"/>
                  <a:pt x="39737" y="142094"/>
                  <a:pt x="39737" y="136066"/>
                </a:cubicBezTo>
                <a:cubicBezTo>
                  <a:pt x="39737" y="131825"/>
                  <a:pt x="41263" y="125909"/>
                  <a:pt x="44314" y="118319"/>
                </a:cubicBezTo>
                <a:lnTo>
                  <a:pt x="66750" y="63177"/>
                </a:lnTo>
                <a:cubicBezTo>
                  <a:pt x="71289" y="52016"/>
                  <a:pt x="73559" y="44351"/>
                  <a:pt x="73559" y="40184"/>
                </a:cubicBezTo>
                <a:cubicBezTo>
                  <a:pt x="73559" y="36835"/>
                  <a:pt x="72033" y="33840"/>
                  <a:pt x="68982" y="31198"/>
                </a:cubicBezTo>
                <a:cubicBezTo>
                  <a:pt x="65931" y="28556"/>
                  <a:pt x="62434" y="27236"/>
                  <a:pt x="58490" y="27236"/>
                </a:cubicBezTo>
                <a:cubicBezTo>
                  <a:pt x="51048" y="27236"/>
                  <a:pt x="44314" y="30454"/>
                  <a:pt x="38286" y="36891"/>
                </a:cubicBezTo>
                <a:cubicBezTo>
                  <a:pt x="32259" y="43328"/>
                  <a:pt x="29245" y="50527"/>
                  <a:pt x="29245" y="58489"/>
                </a:cubicBezTo>
                <a:cubicBezTo>
                  <a:pt x="29245" y="63103"/>
                  <a:pt x="30268" y="66675"/>
                  <a:pt x="32315" y="69205"/>
                </a:cubicBezTo>
                <a:cubicBezTo>
                  <a:pt x="34361" y="71735"/>
                  <a:pt x="38100" y="74079"/>
                  <a:pt x="43533" y="76237"/>
                </a:cubicBezTo>
                <a:cubicBezTo>
                  <a:pt x="48369" y="78172"/>
                  <a:pt x="50788" y="81483"/>
                  <a:pt x="50788" y="86172"/>
                </a:cubicBezTo>
                <a:cubicBezTo>
                  <a:pt x="50788" y="90487"/>
                  <a:pt x="49169" y="94041"/>
                  <a:pt x="45932" y="96831"/>
                </a:cubicBezTo>
                <a:cubicBezTo>
                  <a:pt x="42695" y="99622"/>
                  <a:pt x="38658" y="101017"/>
                  <a:pt x="33821" y="101017"/>
                </a:cubicBezTo>
                <a:cubicBezTo>
                  <a:pt x="24520" y="101017"/>
                  <a:pt x="16557" y="97054"/>
                  <a:pt x="9935" y="89129"/>
                </a:cubicBezTo>
                <a:cubicBezTo>
                  <a:pt x="3312" y="81204"/>
                  <a:pt x="0" y="71698"/>
                  <a:pt x="0" y="60610"/>
                </a:cubicBezTo>
                <a:cubicBezTo>
                  <a:pt x="0" y="44462"/>
                  <a:pt x="6102" y="30324"/>
                  <a:pt x="18306" y="18194"/>
                </a:cubicBezTo>
                <a:cubicBezTo>
                  <a:pt x="30510" y="6065"/>
                  <a:pt x="44723" y="0"/>
                  <a:pt x="60945"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23228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8_Images &amp; Contents Layout">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AFB6C0CC-20D1-4ABE-8236-AC556FAA83E7}"/>
              </a:ext>
            </a:extLst>
          </p:cNvPr>
          <p:cNvSpPr/>
          <p:nvPr userDrawn="1"/>
        </p:nvSpPr>
        <p:spPr>
          <a:xfrm>
            <a:off x="5836726" y="1955549"/>
            <a:ext cx="6355274" cy="14734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 name="Picture Placeholder 2">
            <a:extLst>
              <a:ext uri="{FF2B5EF4-FFF2-40B4-BE49-F238E27FC236}">
                <a16:creationId xmlns:a16="http://schemas.microsoft.com/office/drawing/2014/main" id="{E6C01146-33B9-4106-B34A-9F850B0F1532}"/>
              </a:ext>
            </a:extLst>
          </p:cNvPr>
          <p:cNvSpPr>
            <a:spLocks noGrp="1"/>
          </p:cNvSpPr>
          <p:nvPr>
            <p:ph type="pic" idx="14" hasCustomPrompt="1"/>
          </p:nvPr>
        </p:nvSpPr>
        <p:spPr>
          <a:xfrm>
            <a:off x="652726" y="3594462"/>
            <a:ext cx="5184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a:extLst>
              <a:ext uri="{FF2B5EF4-FFF2-40B4-BE49-F238E27FC236}">
                <a16:creationId xmlns:a16="http://schemas.microsoft.com/office/drawing/2014/main" id="{980D8E6C-C94C-45EA-A30A-C30F07A2733A}"/>
              </a:ext>
            </a:extLst>
          </p:cNvPr>
          <p:cNvSpPr>
            <a:spLocks noGrp="1"/>
          </p:cNvSpPr>
          <p:nvPr>
            <p:ph type="pic" idx="15" hasCustomPrompt="1"/>
          </p:nvPr>
        </p:nvSpPr>
        <p:spPr>
          <a:xfrm>
            <a:off x="8946824" y="650130"/>
            <a:ext cx="2592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
        <p:nvSpPr>
          <p:cNvPr id="4" name="Picture Placeholder 2">
            <a:extLst>
              <a:ext uri="{FF2B5EF4-FFF2-40B4-BE49-F238E27FC236}">
                <a16:creationId xmlns:a16="http://schemas.microsoft.com/office/drawing/2014/main" id="{9F537E7F-9413-4DE1-AF5A-73E78D8FBDCC}"/>
              </a:ext>
            </a:extLst>
          </p:cNvPr>
          <p:cNvSpPr>
            <a:spLocks noGrp="1"/>
          </p:cNvSpPr>
          <p:nvPr>
            <p:ph type="pic" idx="16" hasCustomPrompt="1"/>
          </p:nvPr>
        </p:nvSpPr>
        <p:spPr>
          <a:xfrm>
            <a:off x="6095775" y="650130"/>
            <a:ext cx="2592000" cy="259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Bring to Front</a:t>
            </a:r>
            <a:endParaRPr lang="ko-KR" altLang="en-US" dirty="0"/>
          </a:p>
        </p:txBody>
      </p:sp>
    </p:spTree>
    <p:extLst>
      <p:ext uri="{BB962C8B-B14F-4D97-AF65-F5344CB8AC3E}">
        <p14:creationId xmlns:p14="http://schemas.microsoft.com/office/powerpoint/2010/main" val="2966177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0271" y="2379408"/>
            <a:ext cx="10972800" cy="2251584"/>
          </a:xfrm>
          <a:noFill/>
          <a:effectLst>
            <a:outerShdw blurRad="50800" dist="38100" dir="2700000" algn="tl" rotWithShape="0">
              <a:prstClr val="black">
                <a:alpha val="40000"/>
              </a:prstClr>
            </a:outerShdw>
          </a:effectLst>
        </p:spPr>
        <p:txBody>
          <a:bodyPr>
            <a:normAutofit/>
          </a:bodyPr>
          <a:lstStyle>
            <a:lvl1pPr algn="r">
              <a:defRPr sz="4800">
                <a:solidFill>
                  <a:srgbClr val="0070C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60437" y="4925957"/>
            <a:ext cx="10972800" cy="904568"/>
          </a:xfrm>
        </p:spPr>
        <p:txBody>
          <a:bodyPr>
            <a:normAutofit/>
          </a:bodyPr>
          <a:lstStyle>
            <a:lvl1pPr marL="0" indent="0" algn="r">
              <a:buNone/>
              <a:defRPr sz="3733" b="0" i="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80740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9263" y="299116"/>
            <a:ext cx="11012131" cy="1018035"/>
          </a:xfrm>
        </p:spPr>
        <p:txBody>
          <a:bodyPr>
            <a:normAutofit/>
          </a:bodyPr>
          <a:lstStyle>
            <a:lvl1pPr algn="r">
              <a:defRPr sz="48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18285" y="1750141"/>
            <a:ext cx="10994760" cy="4621160"/>
          </a:xfrm>
        </p:spPr>
        <p:txBody>
          <a:bodyPr/>
          <a:lstStyle>
            <a:lvl1pPr algn="l">
              <a:defRPr sz="3733">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033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92605"/>
          </a:xfrm>
          <a:prstGeom prst="rect">
            <a:avLst/>
          </a:prstGeom>
        </p:spPr>
        <p:txBody>
          <a:bodyPr anchor="ctr"/>
          <a:lstStyle>
            <a:lvl1pPr marL="0" indent="0" algn="ctr">
              <a:lnSpc>
                <a:spcPct val="100000"/>
              </a:lnSpc>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id="{FDF1FE28-12EC-4903-A460-E890754C1903}"/>
              </a:ext>
            </a:extLst>
          </p:cNvPr>
          <p:cNvSpPr/>
          <p:nvPr userDrawn="1"/>
        </p:nvSpPr>
        <p:spPr>
          <a:xfrm>
            <a:off x="323530" y="6357257"/>
            <a:ext cx="11868470" cy="3396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3" name="Freeform: Shape 2">
            <a:extLst>
              <a:ext uri="{FF2B5EF4-FFF2-40B4-BE49-F238E27FC236}">
                <a16:creationId xmlns:a16="http://schemas.microsoft.com/office/drawing/2014/main" id="{008DF3A5-76B0-4E36-B0C8-90B00A8736A3}"/>
              </a:ext>
            </a:extLst>
          </p:cNvPr>
          <p:cNvSpPr/>
          <p:nvPr userDrawn="1"/>
        </p:nvSpPr>
        <p:spPr>
          <a:xfrm>
            <a:off x="323530" y="6349287"/>
            <a:ext cx="565116" cy="347603"/>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259685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9475" y="542050"/>
            <a:ext cx="8378376" cy="967132"/>
          </a:xfrm>
        </p:spPr>
        <p:txBody>
          <a:bodyPr>
            <a:normAutofit/>
          </a:bodyPr>
          <a:lstStyle>
            <a:lvl1pPr algn="l">
              <a:defRPr sz="48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185651" y="1691148"/>
            <a:ext cx="8406580" cy="4560181"/>
          </a:xfrm>
        </p:spPr>
        <p:txBody>
          <a:bodyPr/>
          <a:lstStyle>
            <a:lvl1pPr>
              <a:defRPr sz="3733">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5995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9752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88285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0257" y="362198"/>
            <a:ext cx="10791153" cy="1018033"/>
          </a:xfrm>
        </p:spPr>
        <p:txBody>
          <a:bodyPr>
            <a:normAutofit/>
          </a:bodyPr>
          <a:lstStyle>
            <a:lvl1pPr algn="r">
              <a:defRPr sz="4800" baseline="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696175" y="2207356"/>
            <a:ext cx="5386917"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96175" y="2837219"/>
            <a:ext cx="5386917" cy="3035059"/>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6337" y="2207356"/>
            <a:ext cx="5389033" cy="639763"/>
          </a:xfrm>
        </p:spPr>
        <p:txBody>
          <a:bodyPr anchor="b"/>
          <a:lstStyle>
            <a:lvl1pPr marL="0" indent="0" algn="ctr">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76337" y="2837219"/>
            <a:ext cx="5389033" cy="3035059"/>
          </a:xfrm>
        </p:spPr>
        <p:txBody>
          <a:bodyPr/>
          <a:lstStyle>
            <a:lvl1pPr algn="ctr">
              <a:defRPr sz="3200">
                <a:solidFill>
                  <a:schemeClr val="bg1"/>
                </a:solidFill>
              </a:defRPr>
            </a:lvl1pPr>
            <a:lvl2pPr algn="ctr">
              <a:defRPr sz="2667">
                <a:solidFill>
                  <a:schemeClr val="bg1"/>
                </a:solidFill>
              </a:defRPr>
            </a:lvl2pPr>
            <a:lvl3pPr algn="ctr">
              <a:defRPr sz="2400">
                <a:solidFill>
                  <a:schemeClr val="bg1"/>
                </a:solidFill>
              </a:defRPr>
            </a:lvl3pPr>
            <a:lvl4pPr algn="ctr">
              <a:defRPr sz="2133">
                <a:solidFill>
                  <a:schemeClr val="bg1"/>
                </a:solidFill>
              </a:defRPr>
            </a:lvl4pPr>
            <a:lvl5pPr algn="ct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8326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78877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0608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88460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07922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0325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8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0E8D5F8-DCBB-4697-978C-9F18383C891F}"/>
              </a:ext>
            </a:extLst>
          </p:cNvPr>
          <p:cNvSpPr/>
          <p:nvPr userDrawn="1"/>
        </p:nvSpPr>
        <p:spPr>
          <a:xfrm>
            <a:off x="0" y="161317"/>
            <a:ext cx="11191164" cy="1026038"/>
          </a:xfrm>
          <a:custGeom>
            <a:avLst/>
            <a:gdLst>
              <a:gd name="connsiteX0" fmla="*/ 0 w 11191164"/>
              <a:gd name="connsiteY0" fmla="*/ 0 h 1026038"/>
              <a:gd name="connsiteX1" fmla="*/ 10678145 w 11191164"/>
              <a:gd name="connsiteY1" fmla="*/ 0 h 1026038"/>
              <a:gd name="connsiteX2" fmla="*/ 11191164 w 11191164"/>
              <a:gd name="connsiteY2" fmla="*/ 513019 h 1026038"/>
              <a:gd name="connsiteX3" fmla="*/ 10678145 w 11191164"/>
              <a:gd name="connsiteY3" fmla="*/ 1026038 h 1026038"/>
              <a:gd name="connsiteX4" fmla="*/ 0 w 11191164"/>
              <a:gd name="connsiteY4" fmla="*/ 1026038 h 1026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4" h="1026038">
                <a:moveTo>
                  <a:pt x="0" y="0"/>
                </a:moveTo>
                <a:lnTo>
                  <a:pt x="10678145" y="0"/>
                </a:lnTo>
                <a:cubicBezTo>
                  <a:pt x="10961478" y="0"/>
                  <a:pt x="11191164" y="229686"/>
                  <a:pt x="11191164" y="513019"/>
                </a:cubicBezTo>
                <a:cubicBezTo>
                  <a:pt x="11191164" y="796352"/>
                  <a:pt x="10961478" y="1026038"/>
                  <a:pt x="10678145" y="1026038"/>
                </a:cubicBezTo>
                <a:lnTo>
                  <a:pt x="0" y="10260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2120734" y="339509"/>
            <a:ext cx="9775991"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
        <p:nvSpPr>
          <p:cNvPr id="4" name="Freeform: Shape 3">
            <a:extLst>
              <a:ext uri="{FF2B5EF4-FFF2-40B4-BE49-F238E27FC236}">
                <a16:creationId xmlns:a16="http://schemas.microsoft.com/office/drawing/2014/main" id="{1FC942A5-2D0D-4483-A217-3F3729323734}"/>
              </a:ext>
            </a:extLst>
          </p:cNvPr>
          <p:cNvSpPr/>
          <p:nvPr userDrawn="1"/>
        </p:nvSpPr>
        <p:spPr>
          <a:xfrm>
            <a:off x="0" y="161317"/>
            <a:ext cx="1668083" cy="1026038"/>
          </a:xfrm>
          <a:custGeom>
            <a:avLst/>
            <a:gdLst>
              <a:gd name="connsiteX0" fmla="*/ 5086770 w 5086770"/>
              <a:gd name="connsiteY0" fmla="*/ 1174706 h 3128874"/>
              <a:gd name="connsiteX1" fmla="*/ 5086770 w 5086770"/>
              <a:gd name="connsiteY1" fmla="*/ 1184663 h 3128874"/>
              <a:gd name="connsiteX2" fmla="*/ 5079830 w 5086770"/>
              <a:gd name="connsiteY2" fmla="*/ 1185820 h 3128874"/>
              <a:gd name="connsiteX3" fmla="*/ 5078289 w 5086770"/>
              <a:gd name="connsiteY3" fmla="*/ 1182737 h 3128874"/>
              <a:gd name="connsiteX4" fmla="*/ 5078289 w 5086770"/>
              <a:gd name="connsiteY4" fmla="*/ 1179654 h 3128874"/>
              <a:gd name="connsiteX5" fmla="*/ 1690658 w 5086770"/>
              <a:gd name="connsiteY5" fmla="*/ 810655 h 3128874"/>
              <a:gd name="connsiteX6" fmla="*/ 1349061 w 5086770"/>
              <a:gd name="connsiteY6" fmla="*/ 1934928 h 3128874"/>
              <a:gd name="connsiteX7" fmla="*/ 2035854 w 5086770"/>
              <a:gd name="connsiteY7" fmla="*/ 1934928 h 3128874"/>
              <a:gd name="connsiteX8" fmla="*/ 3765314 w 5086770"/>
              <a:gd name="connsiteY8" fmla="*/ 0 h 3128874"/>
              <a:gd name="connsiteX9" fmla="*/ 4465138 w 5086770"/>
              <a:gd name="connsiteY9" fmla="*/ 0 h 3128874"/>
              <a:gd name="connsiteX10" fmla="*/ 4675955 w 5086770"/>
              <a:gd name="connsiteY10" fmla="*/ 0 h 3128874"/>
              <a:gd name="connsiteX11" fmla="*/ 4659036 w 5086770"/>
              <a:gd name="connsiteY11" fmla="*/ 34412 h 3128874"/>
              <a:gd name="connsiteX12" fmla="*/ 4651327 w 5086770"/>
              <a:gd name="connsiteY12" fmla="*/ 45203 h 3128874"/>
              <a:gd name="connsiteX13" fmla="*/ 4648245 w 5086770"/>
              <a:gd name="connsiteY13" fmla="*/ 51368 h 3128874"/>
              <a:gd name="connsiteX14" fmla="*/ 4483319 w 5086770"/>
              <a:gd name="connsiteY14" fmla="*/ 361184 h 3128874"/>
              <a:gd name="connsiteX15" fmla="*/ 4480236 w 5086770"/>
              <a:gd name="connsiteY15" fmla="*/ 373515 h 3128874"/>
              <a:gd name="connsiteX16" fmla="*/ 4474071 w 5086770"/>
              <a:gd name="connsiteY16" fmla="*/ 398176 h 3128874"/>
              <a:gd name="connsiteX17" fmla="*/ 4450950 w 5086770"/>
              <a:gd name="connsiteY17" fmla="*/ 498367 h 3128874"/>
              <a:gd name="connsiteX18" fmla="*/ 4440161 w 5086770"/>
              <a:gd name="connsiteY18" fmla="*/ 527652 h 3128874"/>
              <a:gd name="connsiteX19" fmla="*/ 4441700 w 5086770"/>
              <a:gd name="connsiteY19" fmla="*/ 539983 h 3128874"/>
              <a:gd name="connsiteX20" fmla="*/ 4437078 w 5086770"/>
              <a:gd name="connsiteY20" fmla="*/ 561562 h 3128874"/>
              <a:gd name="connsiteX21" fmla="*/ 4433995 w 5086770"/>
              <a:gd name="connsiteY21" fmla="*/ 576976 h 3128874"/>
              <a:gd name="connsiteX22" fmla="*/ 4433994 w 5086770"/>
              <a:gd name="connsiteY22" fmla="*/ 578519 h 3128874"/>
              <a:gd name="connsiteX23" fmla="*/ 4413956 w 5086770"/>
              <a:gd name="connsiteY23" fmla="*/ 797393 h 3128874"/>
              <a:gd name="connsiteX24" fmla="*/ 4438619 w 5086770"/>
              <a:gd name="connsiteY24" fmla="*/ 996230 h 3128874"/>
              <a:gd name="connsiteX25" fmla="*/ 4433995 w 5086770"/>
              <a:gd name="connsiteY25" fmla="*/ 1016268 h 3128874"/>
              <a:gd name="connsiteX26" fmla="*/ 4435536 w 5086770"/>
              <a:gd name="connsiteY26" fmla="*/ 1025517 h 3128874"/>
              <a:gd name="connsiteX27" fmla="*/ 4437078 w 5086770"/>
              <a:gd name="connsiteY27" fmla="*/ 1027057 h 3128874"/>
              <a:gd name="connsiteX28" fmla="*/ 4432452 w 5086770"/>
              <a:gd name="connsiteY28" fmla="*/ 1048636 h 3128874"/>
              <a:gd name="connsiteX29" fmla="*/ 4413956 w 5086770"/>
              <a:gd name="connsiteY29" fmla="*/ 1085630 h 3128874"/>
              <a:gd name="connsiteX30" fmla="*/ 4196623 w 5086770"/>
              <a:gd name="connsiteY30" fmla="*/ 1389280 h 3128874"/>
              <a:gd name="connsiteX31" fmla="*/ 4085645 w 5086770"/>
              <a:gd name="connsiteY31" fmla="*/ 1597365 h 3128874"/>
              <a:gd name="connsiteX32" fmla="*/ 4216661 w 5086770"/>
              <a:gd name="connsiteY32" fmla="*/ 1697556 h 3128874"/>
              <a:gd name="connsiteX33" fmla="*/ 4250571 w 5086770"/>
              <a:gd name="connsiteY33" fmla="*/ 1811617 h 3128874"/>
              <a:gd name="connsiteX34" fmla="*/ 4173502 w 5086770"/>
              <a:gd name="connsiteY34" fmla="*/ 1888685 h 3128874"/>
              <a:gd name="connsiteX35" fmla="*/ 4213578 w 5086770"/>
              <a:gd name="connsiteY35" fmla="*/ 2022784 h 3128874"/>
              <a:gd name="connsiteX36" fmla="*/ 4347678 w 5086770"/>
              <a:gd name="connsiteY36" fmla="*/ 2090605 h 3128874"/>
              <a:gd name="connsiteX37" fmla="*/ 4233616 w 5086770"/>
              <a:gd name="connsiteY37" fmla="*/ 2138388 h 3128874"/>
              <a:gd name="connsiteX38" fmla="*/ 4227451 w 5086770"/>
              <a:gd name="connsiteY38" fmla="*/ 2258616 h 3128874"/>
              <a:gd name="connsiteX39" fmla="*/ 4350761 w 5086770"/>
              <a:gd name="connsiteY39" fmla="*/ 2320270 h 3128874"/>
              <a:gd name="connsiteX40" fmla="*/ 4333805 w 5086770"/>
              <a:gd name="connsiteY40" fmla="*/ 2462077 h 3128874"/>
              <a:gd name="connsiteX41" fmla="*/ 4467905 w 5086770"/>
              <a:gd name="connsiteY41" fmla="*/ 2719486 h 3128874"/>
              <a:gd name="connsiteX42" fmla="*/ 4800655 w 5086770"/>
              <a:gd name="connsiteY42" fmla="*/ 2748491 h 3128874"/>
              <a:gd name="connsiteX43" fmla="*/ 4838191 w 5086770"/>
              <a:gd name="connsiteY43" fmla="*/ 2744074 h 3128874"/>
              <a:gd name="connsiteX44" fmla="*/ 4863823 w 5086770"/>
              <a:gd name="connsiteY44" fmla="*/ 2765476 h 3128874"/>
              <a:gd name="connsiteX45" fmla="*/ 4934321 w 5086770"/>
              <a:gd name="connsiteY45" fmla="*/ 2911083 h 3128874"/>
              <a:gd name="connsiteX46" fmla="*/ 4964162 w 5086770"/>
              <a:gd name="connsiteY46" fmla="*/ 3074402 h 3128874"/>
              <a:gd name="connsiteX47" fmla="*/ 4967647 w 5086770"/>
              <a:gd name="connsiteY47" fmla="*/ 3128874 h 3128874"/>
              <a:gd name="connsiteX48" fmla="*/ 4465138 w 5086770"/>
              <a:gd name="connsiteY48" fmla="*/ 3128874 h 3128874"/>
              <a:gd name="connsiteX49" fmla="*/ 4465138 w 5086770"/>
              <a:gd name="connsiteY49" fmla="*/ 3127460 h 3128874"/>
              <a:gd name="connsiteX50" fmla="*/ 3765314 w 5086770"/>
              <a:gd name="connsiteY50" fmla="*/ 3127460 h 3128874"/>
              <a:gd name="connsiteX51" fmla="*/ 1175459 w 5086770"/>
              <a:gd name="connsiteY51" fmla="*/ 0 h 3128874"/>
              <a:gd name="connsiteX52" fmla="*/ 2229594 w 5086770"/>
              <a:gd name="connsiteY52" fmla="*/ 0 h 3128874"/>
              <a:gd name="connsiteX53" fmla="*/ 3404781 w 5086770"/>
              <a:gd name="connsiteY53" fmla="*/ 3127460 h 3128874"/>
              <a:gd name="connsiteX54" fmla="*/ 2392789 w 5086770"/>
              <a:gd name="connsiteY54" fmla="*/ 3127460 h 3128874"/>
              <a:gd name="connsiteX55" fmla="*/ 2236317 w 5086770"/>
              <a:gd name="connsiteY55" fmla="*/ 2611186 h 3128874"/>
              <a:gd name="connsiteX56" fmla="*/ 1139165 w 5086770"/>
              <a:gd name="connsiteY56" fmla="*/ 2611186 h 3128874"/>
              <a:gd name="connsiteX57" fmla="*/ 986721 w 5086770"/>
              <a:gd name="connsiteY57" fmla="*/ 3127460 h 3128874"/>
              <a:gd name="connsiteX58" fmla="*/ 0 w 5086770"/>
              <a:gd name="connsiteY58" fmla="*/ 3127460 h 312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086770" h="3128874">
                <a:moveTo>
                  <a:pt x="5086770" y="1174706"/>
                </a:moveTo>
                <a:lnTo>
                  <a:pt x="5086770" y="1184663"/>
                </a:lnTo>
                <a:lnTo>
                  <a:pt x="5079830" y="1185820"/>
                </a:lnTo>
                <a:cubicBezTo>
                  <a:pt x="5079829" y="1184277"/>
                  <a:pt x="5078289" y="1184277"/>
                  <a:pt x="5078289" y="1182737"/>
                </a:cubicBezTo>
                <a:lnTo>
                  <a:pt x="5078289" y="1179654"/>
                </a:lnTo>
                <a:close/>
                <a:moveTo>
                  <a:pt x="1690658" y="810655"/>
                </a:moveTo>
                <a:lnTo>
                  <a:pt x="1349061" y="1934928"/>
                </a:lnTo>
                <a:lnTo>
                  <a:pt x="2035854" y="1934928"/>
                </a:lnTo>
                <a:close/>
                <a:moveTo>
                  <a:pt x="3765314" y="0"/>
                </a:moveTo>
                <a:lnTo>
                  <a:pt x="4465138" y="0"/>
                </a:lnTo>
                <a:lnTo>
                  <a:pt x="4675955" y="0"/>
                </a:lnTo>
                <a:lnTo>
                  <a:pt x="4659036" y="34412"/>
                </a:lnTo>
                <a:cubicBezTo>
                  <a:pt x="4655952" y="37496"/>
                  <a:pt x="4652870" y="40578"/>
                  <a:pt x="4651327" y="45203"/>
                </a:cubicBezTo>
                <a:cubicBezTo>
                  <a:pt x="4649787" y="48285"/>
                  <a:pt x="4649788" y="49827"/>
                  <a:pt x="4648245" y="51368"/>
                </a:cubicBezTo>
                <a:cubicBezTo>
                  <a:pt x="4632831" y="72947"/>
                  <a:pt x="4528018" y="224002"/>
                  <a:pt x="4483319" y="361184"/>
                </a:cubicBezTo>
                <a:cubicBezTo>
                  <a:pt x="4481777" y="365808"/>
                  <a:pt x="4480236" y="368891"/>
                  <a:pt x="4480236" y="373515"/>
                </a:cubicBezTo>
                <a:cubicBezTo>
                  <a:pt x="4478694" y="381223"/>
                  <a:pt x="4475612" y="390471"/>
                  <a:pt x="4474071" y="398176"/>
                </a:cubicBezTo>
                <a:cubicBezTo>
                  <a:pt x="4466362" y="432087"/>
                  <a:pt x="4458657" y="465997"/>
                  <a:pt x="4450950" y="498367"/>
                </a:cubicBezTo>
                <a:cubicBezTo>
                  <a:pt x="4444783" y="506073"/>
                  <a:pt x="4440160" y="516863"/>
                  <a:pt x="4440161" y="527652"/>
                </a:cubicBezTo>
                <a:cubicBezTo>
                  <a:pt x="4440160" y="532277"/>
                  <a:pt x="4440160" y="535360"/>
                  <a:pt x="4441700" y="539983"/>
                </a:cubicBezTo>
                <a:cubicBezTo>
                  <a:pt x="4440161" y="547691"/>
                  <a:pt x="4438618" y="555397"/>
                  <a:pt x="4437078" y="561562"/>
                </a:cubicBezTo>
                <a:cubicBezTo>
                  <a:pt x="4435535" y="566187"/>
                  <a:pt x="4433995" y="570810"/>
                  <a:pt x="4433995" y="576976"/>
                </a:cubicBezTo>
                <a:cubicBezTo>
                  <a:pt x="4433995" y="576976"/>
                  <a:pt x="4433994" y="578519"/>
                  <a:pt x="4433994" y="578519"/>
                </a:cubicBezTo>
                <a:cubicBezTo>
                  <a:pt x="4417039" y="674083"/>
                  <a:pt x="4407790" y="755776"/>
                  <a:pt x="4413956" y="797393"/>
                </a:cubicBezTo>
                <a:cubicBezTo>
                  <a:pt x="4421664" y="846717"/>
                  <a:pt x="4440160" y="929951"/>
                  <a:pt x="4438619" y="996230"/>
                </a:cubicBezTo>
                <a:cubicBezTo>
                  <a:pt x="4435535" y="1002395"/>
                  <a:pt x="4433995" y="1008560"/>
                  <a:pt x="4433995" y="1016268"/>
                </a:cubicBezTo>
                <a:cubicBezTo>
                  <a:pt x="4433995" y="1019351"/>
                  <a:pt x="4435536" y="1022434"/>
                  <a:pt x="4435536" y="1025517"/>
                </a:cubicBezTo>
                <a:cubicBezTo>
                  <a:pt x="4435536" y="1025517"/>
                  <a:pt x="4435535" y="1027057"/>
                  <a:pt x="4437078" y="1027057"/>
                </a:cubicBezTo>
                <a:cubicBezTo>
                  <a:pt x="4435536" y="1034764"/>
                  <a:pt x="4433994" y="1042471"/>
                  <a:pt x="4432452" y="1048636"/>
                </a:cubicBezTo>
                <a:lnTo>
                  <a:pt x="4413956" y="1085630"/>
                </a:lnTo>
                <a:cubicBezTo>
                  <a:pt x="4369257" y="1164240"/>
                  <a:pt x="4258278" y="1339957"/>
                  <a:pt x="4196623" y="1389280"/>
                </a:cubicBezTo>
                <a:cubicBezTo>
                  <a:pt x="4128802" y="1441687"/>
                  <a:pt x="4062523" y="1538793"/>
                  <a:pt x="4085645" y="1597365"/>
                </a:cubicBezTo>
                <a:cubicBezTo>
                  <a:pt x="4119555" y="1660562"/>
                  <a:pt x="4181210" y="1688307"/>
                  <a:pt x="4216661" y="1697556"/>
                </a:cubicBezTo>
                <a:cubicBezTo>
                  <a:pt x="4252112" y="1706804"/>
                  <a:pt x="4275233" y="1779247"/>
                  <a:pt x="4250571" y="1811617"/>
                </a:cubicBezTo>
                <a:cubicBezTo>
                  <a:pt x="4225909" y="1843985"/>
                  <a:pt x="4187375" y="1853233"/>
                  <a:pt x="4173502" y="1888685"/>
                </a:cubicBezTo>
                <a:cubicBezTo>
                  <a:pt x="4159630" y="1924137"/>
                  <a:pt x="4153465" y="1998123"/>
                  <a:pt x="4213578" y="2022784"/>
                </a:cubicBezTo>
                <a:cubicBezTo>
                  <a:pt x="4259818" y="2041281"/>
                  <a:pt x="4349219" y="2081356"/>
                  <a:pt x="4347678" y="2090605"/>
                </a:cubicBezTo>
                <a:cubicBezTo>
                  <a:pt x="4346136" y="2099853"/>
                  <a:pt x="4250570" y="2107561"/>
                  <a:pt x="4233616" y="2138388"/>
                </a:cubicBezTo>
                <a:cubicBezTo>
                  <a:pt x="4216660" y="2169216"/>
                  <a:pt x="4204330" y="2220080"/>
                  <a:pt x="4227451" y="2258616"/>
                </a:cubicBezTo>
                <a:cubicBezTo>
                  <a:pt x="4250571" y="2297149"/>
                  <a:pt x="4332264" y="2292526"/>
                  <a:pt x="4350761" y="2320270"/>
                </a:cubicBezTo>
                <a:cubicBezTo>
                  <a:pt x="4381588" y="2371135"/>
                  <a:pt x="4358466" y="2378843"/>
                  <a:pt x="4333805" y="2462077"/>
                </a:cubicBezTo>
                <a:cubicBezTo>
                  <a:pt x="4306060" y="2551476"/>
                  <a:pt x="4302977" y="2650125"/>
                  <a:pt x="4467905" y="2719486"/>
                </a:cubicBezTo>
                <a:cubicBezTo>
                  <a:pt x="4562314" y="2758983"/>
                  <a:pt x="4694054" y="2758743"/>
                  <a:pt x="4800655" y="2748491"/>
                </a:cubicBezTo>
                <a:lnTo>
                  <a:pt x="4838191" y="2744074"/>
                </a:lnTo>
                <a:lnTo>
                  <a:pt x="4863823" y="2765476"/>
                </a:lnTo>
                <a:cubicBezTo>
                  <a:pt x="4895578" y="2799449"/>
                  <a:pt x="4917344" y="2847230"/>
                  <a:pt x="4934321" y="2911083"/>
                </a:cubicBezTo>
                <a:cubicBezTo>
                  <a:pt x="4945640" y="2953651"/>
                  <a:pt x="4957371" y="3013267"/>
                  <a:pt x="4964162" y="3074402"/>
                </a:cubicBezTo>
                <a:lnTo>
                  <a:pt x="4967647" y="3128874"/>
                </a:lnTo>
                <a:lnTo>
                  <a:pt x="4465138" y="3128874"/>
                </a:lnTo>
                <a:lnTo>
                  <a:pt x="4465138" y="3127460"/>
                </a:lnTo>
                <a:lnTo>
                  <a:pt x="3765314" y="3127460"/>
                </a:lnTo>
                <a:close/>
                <a:moveTo>
                  <a:pt x="1175459" y="0"/>
                </a:moveTo>
                <a:lnTo>
                  <a:pt x="2229594" y="0"/>
                </a:lnTo>
                <a:lnTo>
                  <a:pt x="3404781" y="3127460"/>
                </a:lnTo>
                <a:lnTo>
                  <a:pt x="2392789" y="3127460"/>
                </a:lnTo>
                <a:lnTo>
                  <a:pt x="2236317" y="2611186"/>
                </a:lnTo>
                <a:lnTo>
                  <a:pt x="1139165" y="2611186"/>
                </a:lnTo>
                <a:lnTo>
                  <a:pt x="986721" y="3127460"/>
                </a:lnTo>
                <a:lnTo>
                  <a:pt x="0" y="31274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9" name="Freeform: Shape 8">
            <a:extLst>
              <a:ext uri="{FF2B5EF4-FFF2-40B4-BE49-F238E27FC236}">
                <a16:creationId xmlns:a16="http://schemas.microsoft.com/office/drawing/2014/main" id="{A01515AE-4193-4204-AAE3-28BCF655ED34}"/>
              </a:ext>
            </a:extLst>
          </p:cNvPr>
          <p:cNvSpPr/>
          <p:nvPr userDrawn="1"/>
        </p:nvSpPr>
        <p:spPr>
          <a:xfrm>
            <a:off x="11288971" y="161317"/>
            <a:ext cx="903029" cy="1026038"/>
          </a:xfrm>
          <a:custGeom>
            <a:avLst/>
            <a:gdLst>
              <a:gd name="connsiteX0" fmla="*/ 513019 w 903029"/>
              <a:gd name="connsiteY0" fmla="*/ 0 h 1026038"/>
              <a:gd name="connsiteX1" fmla="*/ 903029 w 903029"/>
              <a:gd name="connsiteY1" fmla="*/ 0 h 1026038"/>
              <a:gd name="connsiteX2" fmla="*/ 903029 w 903029"/>
              <a:gd name="connsiteY2" fmla="*/ 1026038 h 1026038"/>
              <a:gd name="connsiteX3" fmla="*/ 513019 w 903029"/>
              <a:gd name="connsiteY3" fmla="*/ 1026038 h 1026038"/>
              <a:gd name="connsiteX4" fmla="*/ 0 w 903029"/>
              <a:gd name="connsiteY4" fmla="*/ 513019 h 1026038"/>
              <a:gd name="connsiteX5" fmla="*/ 513019 w 903029"/>
              <a:gd name="connsiteY5" fmla="*/ 0 h 102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029" h="1026038">
                <a:moveTo>
                  <a:pt x="513019" y="0"/>
                </a:moveTo>
                <a:lnTo>
                  <a:pt x="903029" y="0"/>
                </a:lnTo>
                <a:lnTo>
                  <a:pt x="903029" y="1026038"/>
                </a:lnTo>
                <a:lnTo>
                  <a:pt x="513019" y="1026038"/>
                </a:lnTo>
                <a:cubicBezTo>
                  <a:pt x="229686" y="1026038"/>
                  <a:pt x="0" y="796352"/>
                  <a:pt x="0" y="513019"/>
                </a:cubicBezTo>
                <a:cubicBezTo>
                  <a:pt x="0" y="229686"/>
                  <a:pt x="229686" y="0"/>
                  <a:pt x="5130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9063933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habnam Medium FD" panose="020B0603030804020204" pitchFamily="34" charset="-78"/>
                <a:ea typeface="+mn-ea"/>
                <a:cs typeface="Shabnam Medium FD" panose="020B0603030804020204" pitchFamily="34" charset="-78"/>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Shabnam Medium FD" panose="020B0603030804020204" pitchFamily="34" charset="-78"/>
                <a:ea typeface="+mn-ea"/>
                <a:cs typeface="Shabnam Medium FD" panose="020B0603030804020204" pitchFamily="34"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en-US" sz="1600" b="0" i="0" u="none" strike="noStrike" kern="1200" cap="none" spc="0" normalizeH="0" baseline="0" noProof="0" smtClean="0">
                <a:ln>
                  <a:noFill/>
                </a:ln>
                <a:solidFill>
                  <a:prstClr val="white"/>
                </a:solidFill>
                <a:effectLst/>
                <a:uLnTx/>
                <a:uFillTx/>
                <a:latin typeface="Shabnam Medium FD" panose="020B0603030804020204" pitchFamily="34" charset="-78"/>
                <a:ea typeface="+mn-ea"/>
                <a:cs typeface="Shabnam Medium FD" panose="020B0603030804020204" pitchFamily="34"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prstClr val="white"/>
              </a:solidFill>
              <a:effectLst/>
              <a:uLnTx/>
              <a:uFillTx/>
              <a:latin typeface="Shabnam Medium FD" panose="020B0603030804020204" pitchFamily="34" charset="-78"/>
              <a:ea typeface="+mn-ea"/>
              <a:cs typeface="Shabnam Medium FD" panose="020B0603030804020204" pitchFamily="34"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5070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9" name="TextBox 98">
            <a:hlinkClick r:id="" action="ppaction://noaction"/>
            <a:extLst>
              <a:ext uri="{FF2B5EF4-FFF2-40B4-BE49-F238E27FC236}">
                <a16:creationId xmlns:a16="http://schemas.microsoft.com/office/drawing/2014/main" id="{E42326A6-E39B-6ED4-B9E0-70F8CE939427}"/>
              </a:ext>
            </a:extLst>
          </p:cNvPr>
          <p:cNvSpPr txBox="1"/>
          <p:nvPr userDrawn="1"/>
        </p:nvSpPr>
        <p:spPr>
          <a:xfrm>
            <a:off x="179930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نتیجه گیری</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icture Placeholder 3">
            <a:extLst>
              <a:ext uri="{FF2B5EF4-FFF2-40B4-BE49-F238E27FC236}">
                <a16:creationId xmlns:a16="http://schemas.microsoft.com/office/drawing/2014/main" id="{5BE639FB-BD85-3656-BD27-562030A6F768}"/>
              </a:ext>
            </a:extLst>
          </p:cNvPr>
          <p:cNvSpPr>
            <a:spLocks noGrp="1"/>
          </p:cNvSpPr>
          <p:nvPr>
            <p:ph type="pic" sz="quarter" idx="13"/>
          </p:nvPr>
        </p:nvSpPr>
        <p:spPr>
          <a:xfrm>
            <a:off x="4490503" y="1283575"/>
            <a:ext cx="3200108" cy="3788555"/>
          </a:xfrm>
          <a:prstGeom prst="snip2DiagRect">
            <a:avLst>
              <a:gd name="adj1" fmla="val 25198"/>
              <a:gd name="adj2" fmla="val 10304"/>
            </a:avLst>
          </a:prstGeom>
        </p:spPr>
        <p:txBody>
          <a:bodyPr/>
          <a:lstStyle/>
          <a:p>
            <a:endParaRPr lang="fa-IR" dirty="0"/>
          </a:p>
        </p:txBody>
      </p:sp>
    </p:spTree>
    <p:extLst>
      <p:ext uri="{BB962C8B-B14F-4D97-AF65-F5344CB8AC3E}">
        <p14:creationId xmlns:p14="http://schemas.microsoft.com/office/powerpoint/2010/main" val="7588671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cture Placeholder 3">
            <a:extLst>
              <a:ext uri="{FF2B5EF4-FFF2-40B4-BE49-F238E27FC236}">
                <a16:creationId xmlns:a16="http://schemas.microsoft.com/office/drawing/2014/main" id="{9B71BEBE-6DFD-0D58-E374-27E6AE1BF4EB}"/>
              </a:ext>
            </a:extLst>
          </p:cNvPr>
          <p:cNvSpPr>
            <a:spLocks noGrp="1"/>
          </p:cNvSpPr>
          <p:nvPr>
            <p:ph type="pic" sz="quarter" idx="13"/>
          </p:nvPr>
        </p:nvSpPr>
        <p:spPr>
          <a:xfrm>
            <a:off x="7888288" y="1130300"/>
            <a:ext cx="3703637" cy="4384675"/>
          </a:xfrm>
          <a:prstGeom prst="snip2DiagRect">
            <a:avLst>
              <a:gd name="adj1" fmla="val 25198"/>
              <a:gd name="adj2" fmla="val 10304"/>
            </a:avLst>
          </a:prstGeom>
        </p:spPr>
        <p:txBody>
          <a:bodyPr/>
          <a:lstStyle/>
          <a:p>
            <a:endParaRPr lang="fa-IR"/>
          </a:p>
        </p:txBody>
      </p:sp>
    </p:spTree>
    <p:extLst>
      <p:ext uri="{BB962C8B-B14F-4D97-AF65-F5344CB8AC3E}">
        <p14:creationId xmlns:p14="http://schemas.microsoft.com/office/powerpoint/2010/main" val="2234804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cture Placeholder 3">
            <a:extLst>
              <a:ext uri="{FF2B5EF4-FFF2-40B4-BE49-F238E27FC236}">
                <a16:creationId xmlns:a16="http://schemas.microsoft.com/office/drawing/2014/main" id="{9B71BEBE-6DFD-0D58-E374-27E6AE1BF4EB}"/>
              </a:ext>
            </a:extLst>
          </p:cNvPr>
          <p:cNvSpPr>
            <a:spLocks noGrp="1"/>
          </p:cNvSpPr>
          <p:nvPr>
            <p:ph type="pic" sz="quarter" idx="13"/>
          </p:nvPr>
        </p:nvSpPr>
        <p:spPr>
          <a:xfrm>
            <a:off x="812944" y="968361"/>
            <a:ext cx="3703637" cy="4384675"/>
          </a:xfrm>
          <a:prstGeom prst="snip2DiagRect">
            <a:avLst>
              <a:gd name="adj1" fmla="val 25198"/>
              <a:gd name="adj2" fmla="val 10304"/>
            </a:avLst>
          </a:prstGeom>
        </p:spPr>
        <p:txBody>
          <a:bodyPr/>
          <a:lstStyle/>
          <a:p>
            <a:endParaRPr lang="fa-IR"/>
          </a:p>
        </p:txBody>
      </p:sp>
    </p:spTree>
    <p:extLst>
      <p:ext uri="{BB962C8B-B14F-4D97-AF65-F5344CB8AC3E}">
        <p14:creationId xmlns:p14="http://schemas.microsoft.com/office/powerpoint/2010/main" val="10667042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257" y="371768"/>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0" name="Freeform 170">
            <a:extLst>
              <a:ext uri="{FF2B5EF4-FFF2-40B4-BE49-F238E27FC236}">
                <a16:creationId xmlns:a16="http://schemas.microsoft.com/office/drawing/2014/main" id="{84654943-D591-5A5C-20F1-5E921C877693}"/>
              </a:ext>
            </a:extLst>
          </p:cNvPr>
          <p:cNvSpPr>
            <a:spLocks noEditPoints="1"/>
          </p:cNvSpPr>
          <p:nvPr userDrawn="1"/>
        </p:nvSpPr>
        <p:spPr bwMode="auto">
          <a:xfrm>
            <a:off x="9996747" y="6341990"/>
            <a:ext cx="329314" cy="331383"/>
          </a:xfrm>
          <a:custGeom>
            <a:avLst/>
            <a:gdLst>
              <a:gd name="T0" fmla="*/ 34 w 159"/>
              <a:gd name="T1" fmla="*/ 27 h 160"/>
              <a:gd name="T2" fmla="*/ 34 w 159"/>
              <a:gd name="T3" fmla="*/ 41 h 160"/>
              <a:gd name="T4" fmla="*/ 95 w 159"/>
              <a:gd name="T5" fmla="*/ 34 h 160"/>
              <a:gd name="T6" fmla="*/ 95 w 159"/>
              <a:gd name="T7" fmla="*/ 63 h 160"/>
              <a:gd name="T8" fmla="*/ 34 w 159"/>
              <a:gd name="T9" fmla="*/ 55 h 160"/>
              <a:gd name="T10" fmla="*/ 34 w 159"/>
              <a:gd name="T11" fmla="*/ 69 h 160"/>
              <a:gd name="T12" fmla="*/ 95 w 159"/>
              <a:gd name="T13" fmla="*/ 63 h 160"/>
              <a:gd name="T14" fmla="*/ 68 w 159"/>
              <a:gd name="T15" fmla="*/ 90 h 160"/>
              <a:gd name="T16" fmla="*/ 34 w 159"/>
              <a:gd name="T17" fmla="*/ 83 h 160"/>
              <a:gd name="T18" fmla="*/ 34 w 159"/>
              <a:gd name="T19" fmla="*/ 97 h 160"/>
              <a:gd name="T20" fmla="*/ 115 w 159"/>
              <a:gd name="T21" fmla="*/ 122 h 160"/>
              <a:gd name="T22" fmla="*/ 108 w 159"/>
              <a:gd name="T23" fmla="*/ 145 h 160"/>
              <a:gd name="T24" fmla="*/ 14 w 159"/>
              <a:gd name="T25" fmla="*/ 14 h 160"/>
              <a:gd name="T26" fmla="*/ 108 w 159"/>
              <a:gd name="T27" fmla="*/ 42 h 160"/>
              <a:gd name="T28" fmla="*/ 123 w 159"/>
              <a:gd name="T29" fmla="*/ 7 h 160"/>
              <a:gd name="T30" fmla="*/ 7 w 159"/>
              <a:gd name="T31" fmla="*/ 0 h 160"/>
              <a:gd name="T32" fmla="*/ 0 w 159"/>
              <a:gd name="T33" fmla="*/ 152 h 160"/>
              <a:gd name="T34" fmla="*/ 115 w 159"/>
              <a:gd name="T35" fmla="*/ 160 h 160"/>
              <a:gd name="T36" fmla="*/ 123 w 159"/>
              <a:gd name="T37" fmla="*/ 112 h 160"/>
              <a:gd name="T38" fmla="*/ 115 w 159"/>
              <a:gd name="T39" fmla="*/ 122 h 160"/>
              <a:gd name="T40" fmla="*/ 132 w 159"/>
              <a:gd name="T41" fmla="*/ 18 h 160"/>
              <a:gd name="T42" fmla="*/ 84 w 159"/>
              <a:gd name="T43" fmla="*/ 98 h 160"/>
              <a:gd name="T44" fmla="*/ 82 w 159"/>
              <a:gd name="T45" fmla="*/ 127 h 160"/>
              <a:gd name="T46" fmla="*/ 87 w 159"/>
              <a:gd name="T47" fmla="*/ 131 h 160"/>
              <a:gd name="T48" fmla="*/ 113 w 159"/>
              <a:gd name="T49" fmla="*/ 114 h 160"/>
              <a:gd name="T50" fmla="*/ 159 w 159"/>
              <a:gd name="T51" fmla="*/ 33 h 160"/>
              <a:gd name="T52" fmla="*/ 97 w 159"/>
              <a:gd name="T53" fmla="*/ 118 h 160"/>
              <a:gd name="T54" fmla="*/ 89 w 159"/>
              <a:gd name="T55" fmla="*/ 113 h 160"/>
              <a:gd name="T56" fmla="*/ 97 w 159"/>
              <a:gd name="T57" fmla="*/ 108 h 160"/>
              <a:gd name="T58" fmla="*/ 97 w 159"/>
              <a:gd name="T59" fmla="*/ 118 h 160"/>
              <a:gd name="T60" fmla="*/ 56 w 159"/>
              <a:gd name="T61" fmla="*/ 131 h 160"/>
              <a:gd name="T62" fmla="*/ 75 w 159"/>
              <a:gd name="T63" fmla="*/ 126 h 160"/>
              <a:gd name="T64" fmla="*/ 55 w 159"/>
              <a:gd name="T65" fmla="*/ 124 h 160"/>
              <a:gd name="T66" fmla="*/ 50 w 159"/>
              <a:gd name="T67" fmla="*/ 121 h 160"/>
              <a:gd name="T68" fmla="*/ 50 w 159"/>
              <a:gd name="T69" fmla="*/ 110 h 160"/>
              <a:gd name="T70" fmla="*/ 39 w 159"/>
              <a:gd name="T71" fmla="*/ 115 h 160"/>
              <a:gd name="T72" fmla="*/ 28 w 159"/>
              <a:gd name="T73" fmla="*/ 135 h 160"/>
              <a:gd name="T74" fmla="*/ 38 w 159"/>
              <a:gd name="T75" fmla="*/ 125 h 160"/>
              <a:gd name="T76" fmla="*/ 44 w 159"/>
              <a:gd name="T77" fmla="*/ 127 h 160"/>
              <a:gd name="T78" fmla="*/ 44 w 159"/>
              <a:gd name="T79" fmla="*/ 127 h 160"/>
              <a:gd name="T80" fmla="*/ 44 w 159"/>
              <a:gd name="T81" fmla="*/ 128 h 160"/>
              <a:gd name="T82" fmla="*/ 50 w 159"/>
              <a:gd name="T83" fmla="*/ 128 h 160"/>
              <a:gd name="T84" fmla="*/ 53 w 159"/>
              <a:gd name="T85" fmla="*/ 1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160">
                <a:moveTo>
                  <a:pt x="88" y="27"/>
                </a:moveTo>
                <a:cubicBezTo>
                  <a:pt x="34" y="27"/>
                  <a:pt x="34" y="27"/>
                  <a:pt x="34" y="27"/>
                </a:cubicBezTo>
                <a:cubicBezTo>
                  <a:pt x="30" y="27"/>
                  <a:pt x="26" y="31"/>
                  <a:pt x="26" y="34"/>
                </a:cubicBezTo>
                <a:cubicBezTo>
                  <a:pt x="26" y="39"/>
                  <a:pt x="30" y="41"/>
                  <a:pt x="34" y="41"/>
                </a:cubicBezTo>
                <a:cubicBezTo>
                  <a:pt x="88" y="41"/>
                  <a:pt x="88" y="41"/>
                  <a:pt x="88" y="41"/>
                </a:cubicBezTo>
                <a:cubicBezTo>
                  <a:pt x="93" y="41"/>
                  <a:pt x="95" y="39"/>
                  <a:pt x="95" y="34"/>
                </a:cubicBezTo>
                <a:cubicBezTo>
                  <a:pt x="95" y="31"/>
                  <a:pt x="93" y="27"/>
                  <a:pt x="88" y="27"/>
                </a:cubicBezTo>
                <a:close/>
                <a:moveTo>
                  <a:pt x="95" y="63"/>
                </a:moveTo>
                <a:cubicBezTo>
                  <a:pt x="95" y="57"/>
                  <a:pt x="93" y="55"/>
                  <a:pt x="88" y="55"/>
                </a:cubicBezTo>
                <a:cubicBezTo>
                  <a:pt x="34" y="55"/>
                  <a:pt x="34" y="55"/>
                  <a:pt x="34" y="55"/>
                </a:cubicBezTo>
                <a:cubicBezTo>
                  <a:pt x="30" y="55"/>
                  <a:pt x="26" y="57"/>
                  <a:pt x="26" y="63"/>
                </a:cubicBezTo>
                <a:cubicBezTo>
                  <a:pt x="26" y="67"/>
                  <a:pt x="30" y="69"/>
                  <a:pt x="34" y="69"/>
                </a:cubicBezTo>
                <a:cubicBezTo>
                  <a:pt x="88" y="69"/>
                  <a:pt x="88" y="69"/>
                  <a:pt x="88" y="69"/>
                </a:cubicBezTo>
                <a:cubicBezTo>
                  <a:pt x="93" y="69"/>
                  <a:pt x="95" y="67"/>
                  <a:pt x="95" y="63"/>
                </a:cubicBezTo>
                <a:close/>
                <a:moveTo>
                  <a:pt x="61" y="97"/>
                </a:moveTo>
                <a:cubicBezTo>
                  <a:pt x="65" y="97"/>
                  <a:pt x="68" y="93"/>
                  <a:pt x="68" y="90"/>
                </a:cubicBezTo>
                <a:cubicBezTo>
                  <a:pt x="68" y="85"/>
                  <a:pt x="65" y="83"/>
                  <a:pt x="61" y="83"/>
                </a:cubicBezTo>
                <a:cubicBezTo>
                  <a:pt x="34" y="83"/>
                  <a:pt x="34" y="83"/>
                  <a:pt x="34" y="83"/>
                </a:cubicBezTo>
                <a:cubicBezTo>
                  <a:pt x="30" y="83"/>
                  <a:pt x="26" y="85"/>
                  <a:pt x="26" y="90"/>
                </a:cubicBezTo>
                <a:cubicBezTo>
                  <a:pt x="26" y="93"/>
                  <a:pt x="30" y="97"/>
                  <a:pt x="34" y="97"/>
                </a:cubicBezTo>
                <a:lnTo>
                  <a:pt x="61" y="97"/>
                </a:lnTo>
                <a:close/>
                <a:moveTo>
                  <a:pt x="115" y="122"/>
                </a:moveTo>
                <a:cubicBezTo>
                  <a:pt x="108" y="127"/>
                  <a:pt x="108" y="127"/>
                  <a:pt x="108" y="127"/>
                </a:cubicBezTo>
                <a:cubicBezTo>
                  <a:pt x="108" y="145"/>
                  <a:pt x="108" y="145"/>
                  <a:pt x="108" y="145"/>
                </a:cubicBezTo>
                <a:cubicBezTo>
                  <a:pt x="14" y="145"/>
                  <a:pt x="14" y="145"/>
                  <a:pt x="14" y="145"/>
                </a:cubicBezTo>
                <a:cubicBezTo>
                  <a:pt x="14" y="14"/>
                  <a:pt x="14" y="14"/>
                  <a:pt x="14" y="14"/>
                </a:cubicBezTo>
                <a:cubicBezTo>
                  <a:pt x="108" y="14"/>
                  <a:pt x="108" y="14"/>
                  <a:pt x="108" y="14"/>
                </a:cubicBezTo>
                <a:cubicBezTo>
                  <a:pt x="108" y="42"/>
                  <a:pt x="108" y="42"/>
                  <a:pt x="108" y="42"/>
                </a:cubicBezTo>
                <a:cubicBezTo>
                  <a:pt x="123" y="18"/>
                  <a:pt x="123" y="18"/>
                  <a:pt x="123" y="18"/>
                </a:cubicBezTo>
                <a:cubicBezTo>
                  <a:pt x="123" y="7"/>
                  <a:pt x="123" y="7"/>
                  <a:pt x="123" y="7"/>
                </a:cubicBezTo>
                <a:cubicBezTo>
                  <a:pt x="123" y="3"/>
                  <a:pt x="119" y="0"/>
                  <a:pt x="115" y="0"/>
                </a:cubicBezTo>
                <a:cubicBezTo>
                  <a:pt x="7" y="0"/>
                  <a:pt x="7" y="0"/>
                  <a:pt x="7" y="0"/>
                </a:cubicBezTo>
                <a:cubicBezTo>
                  <a:pt x="2" y="0"/>
                  <a:pt x="0" y="3"/>
                  <a:pt x="0" y="7"/>
                </a:cubicBezTo>
                <a:cubicBezTo>
                  <a:pt x="0" y="152"/>
                  <a:pt x="0" y="152"/>
                  <a:pt x="0" y="152"/>
                </a:cubicBezTo>
                <a:cubicBezTo>
                  <a:pt x="0" y="156"/>
                  <a:pt x="2" y="160"/>
                  <a:pt x="7" y="160"/>
                </a:cubicBezTo>
                <a:cubicBezTo>
                  <a:pt x="115" y="160"/>
                  <a:pt x="115" y="160"/>
                  <a:pt x="115" y="160"/>
                </a:cubicBezTo>
                <a:cubicBezTo>
                  <a:pt x="119" y="160"/>
                  <a:pt x="123" y="156"/>
                  <a:pt x="123" y="152"/>
                </a:cubicBezTo>
                <a:cubicBezTo>
                  <a:pt x="123" y="112"/>
                  <a:pt x="123" y="112"/>
                  <a:pt x="123" y="112"/>
                </a:cubicBezTo>
                <a:cubicBezTo>
                  <a:pt x="119" y="118"/>
                  <a:pt x="119" y="118"/>
                  <a:pt x="119" y="118"/>
                </a:cubicBezTo>
                <a:cubicBezTo>
                  <a:pt x="118" y="119"/>
                  <a:pt x="117" y="120"/>
                  <a:pt x="115" y="122"/>
                </a:cubicBezTo>
                <a:close/>
                <a:moveTo>
                  <a:pt x="148" y="21"/>
                </a:moveTo>
                <a:cubicBezTo>
                  <a:pt x="139" y="16"/>
                  <a:pt x="133" y="18"/>
                  <a:pt x="132" y="18"/>
                </a:cubicBezTo>
                <a:cubicBezTo>
                  <a:pt x="130" y="18"/>
                  <a:pt x="130" y="19"/>
                  <a:pt x="130" y="19"/>
                </a:cubicBezTo>
                <a:cubicBezTo>
                  <a:pt x="84" y="98"/>
                  <a:pt x="84" y="98"/>
                  <a:pt x="84" y="98"/>
                </a:cubicBezTo>
                <a:cubicBezTo>
                  <a:pt x="84" y="98"/>
                  <a:pt x="84" y="98"/>
                  <a:pt x="84" y="99"/>
                </a:cubicBezTo>
                <a:cubicBezTo>
                  <a:pt x="82" y="127"/>
                  <a:pt x="82" y="127"/>
                  <a:pt x="82" y="127"/>
                </a:cubicBezTo>
                <a:cubicBezTo>
                  <a:pt x="82" y="129"/>
                  <a:pt x="82" y="130"/>
                  <a:pt x="84" y="131"/>
                </a:cubicBezTo>
                <a:cubicBezTo>
                  <a:pt x="87" y="131"/>
                  <a:pt x="87" y="131"/>
                  <a:pt x="87" y="131"/>
                </a:cubicBezTo>
                <a:cubicBezTo>
                  <a:pt x="112" y="115"/>
                  <a:pt x="112" y="115"/>
                  <a:pt x="112" y="115"/>
                </a:cubicBezTo>
                <a:cubicBezTo>
                  <a:pt x="112" y="115"/>
                  <a:pt x="112" y="114"/>
                  <a:pt x="113" y="114"/>
                </a:cubicBezTo>
                <a:cubicBezTo>
                  <a:pt x="159" y="36"/>
                  <a:pt x="159" y="36"/>
                  <a:pt x="159" y="36"/>
                </a:cubicBezTo>
                <a:cubicBezTo>
                  <a:pt x="159" y="35"/>
                  <a:pt x="159" y="33"/>
                  <a:pt x="159" y="33"/>
                </a:cubicBezTo>
                <a:cubicBezTo>
                  <a:pt x="159" y="32"/>
                  <a:pt x="157" y="26"/>
                  <a:pt x="148" y="21"/>
                </a:cubicBezTo>
                <a:close/>
                <a:moveTo>
                  <a:pt x="97" y="118"/>
                </a:moveTo>
                <a:cubicBezTo>
                  <a:pt x="96" y="118"/>
                  <a:pt x="95" y="116"/>
                  <a:pt x="92" y="115"/>
                </a:cubicBezTo>
                <a:cubicBezTo>
                  <a:pt x="91" y="114"/>
                  <a:pt x="90" y="114"/>
                  <a:pt x="89" y="113"/>
                </a:cubicBezTo>
                <a:cubicBezTo>
                  <a:pt x="89" y="104"/>
                  <a:pt x="89" y="104"/>
                  <a:pt x="89" y="104"/>
                </a:cubicBezTo>
                <a:cubicBezTo>
                  <a:pt x="91" y="105"/>
                  <a:pt x="94" y="105"/>
                  <a:pt x="97" y="108"/>
                </a:cubicBezTo>
                <a:cubicBezTo>
                  <a:pt x="101" y="110"/>
                  <a:pt x="103" y="112"/>
                  <a:pt x="105" y="114"/>
                </a:cubicBezTo>
                <a:lnTo>
                  <a:pt x="97" y="118"/>
                </a:lnTo>
                <a:close/>
                <a:moveTo>
                  <a:pt x="53" y="132"/>
                </a:moveTo>
                <a:cubicBezTo>
                  <a:pt x="53" y="132"/>
                  <a:pt x="55" y="132"/>
                  <a:pt x="56" y="131"/>
                </a:cubicBezTo>
                <a:cubicBezTo>
                  <a:pt x="62" y="128"/>
                  <a:pt x="69" y="132"/>
                  <a:pt x="75" y="132"/>
                </a:cubicBezTo>
                <a:cubicBezTo>
                  <a:pt x="79" y="132"/>
                  <a:pt x="79" y="126"/>
                  <a:pt x="75" y="126"/>
                </a:cubicBezTo>
                <a:cubicBezTo>
                  <a:pt x="68" y="126"/>
                  <a:pt x="62" y="125"/>
                  <a:pt x="56" y="126"/>
                </a:cubicBezTo>
                <a:cubicBezTo>
                  <a:pt x="56" y="125"/>
                  <a:pt x="56" y="125"/>
                  <a:pt x="55" y="124"/>
                </a:cubicBezTo>
                <a:cubicBezTo>
                  <a:pt x="53" y="122"/>
                  <a:pt x="52" y="121"/>
                  <a:pt x="51" y="121"/>
                </a:cubicBezTo>
                <a:cubicBezTo>
                  <a:pt x="50" y="121"/>
                  <a:pt x="50" y="121"/>
                  <a:pt x="50" y="121"/>
                </a:cubicBezTo>
                <a:cubicBezTo>
                  <a:pt x="50" y="120"/>
                  <a:pt x="49" y="120"/>
                  <a:pt x="49" y="120"/>
                </a:cubicBezTo>
                <a:cubicBezTo>
                  <a:pt x="50" y="116"/>
                  <a:pt x="51" y="113"/>
                  <a:pt x="50" y="110"/>
                </a:cubicBezTo>
                <a:cubicBezTo>
                  <a:pt x="50" y="109"/>
                  <a:pt x="49" y="109"/>
                  <a:pt x="49" y="109"/>
                </a:cubicBezTo>
                <a:cubicBezTo>
                  <a:pt x="45" y="109"/>
                  <a:pt x="41" y="113"/>
                  <a:pt x="39" y="115"/>
                </a:cubicBezTo>
                <a:cubicBezTo>
                  <a:pt x="33" y="120"/>
                  <a:pt x="28" y="127"/>
                  <a:pt x="23" y="133"/>
                </a:cubicBezTo>
                <a:cubicBezTo>
                  <a:pt x="20" y="135"/>
                  <a:pt x="25" y="138"/>
                  <a:pt x="28" y="135"/>
                </a:cubicBezTo>
                <a:cubicBezTo>
                  <a:pt x="31" y="129"/>
                  <a:pt x="36" y="125"/>
                  <a:pt x="41" y="120"/>
                </a:cubicBezTo>
                <a:cubicBezTo>
                  <a:pt x="40" y="121"/>
                  <a:pt x="39" y="124"/>
                  <a:pt x="38" y="125"/>
                </a:cubicBezTo>
                <a:cubicBezTo>
                  <a:pt x="36" y="128"/>
                  <a:pt x="40" y="131"/>
                  <a:pt x="42" y="128"/>
                </a:cubicBezTo>
                <a:cubicBezTo>
                  <a:pt x="42" y="128"/>
                  <a:pt x="43" y="127"/>
                  <a:pt x="44" y="127"/>
                </a:cubicBezTo>
                <a:cubicBezTo>
                  <a:pt x="44" y="126"/>
                  <a:pt x="44" y="126"/>
                  <a:pt x="45" y="126"/>
                </a:cubicBezTo>
                <a:cubicBezTo>
                  <a:pt x="45" y="126"/>
                  <a:pt x="44" y="127"/>
                  <a:pt x="44" y="127"/>
                </a:cubicBezTo>
                <a:cubicBezTo>
                  <a:pt x="44" y="127"/>
                  <a:pt x="44" y="127"/>
                  <a:pt x="44" y="127"/>
                </a:cubicBezTo>
                <a:cubicBezTo>
                  <a:pt x="44" y="127"/>
                  <a:pt x="44" y="127"/>
                  <a:pt x="44" y="128"/>
                </a:cubicBezTo>
                <a:cubicBezTo>
                  <a:pt x="42" y="131"/>
                  <a:pt x="47" y="132"/>
                  <a:pt x="49" y="129"/>
                </a:cubicBezTo>
                <a:cubicBezTo>
                  <a:pt x="50" y="128"/>
                  <a:pt x="50" y="128"/>
                  <a:pt x="50" y="128"/>
                </a:cubicBezTo>
                <a:cubicBezTo>
                  <a:pt x="50" y="129"/>
                  <a:pt x="50" y="129"/>
                  <a:pt x="50" y="129"/>
                </a:cubicBezTo>
                <a:cubicBezTo>
                  <a:pt x="50" y="131"/>
                  <a:pt x="52" y="132"/>
                  <a:pt x="53" y="13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icture Placeholder 80">
            <a:extLst>
              <a:ext uri="{FF2B5EF4-FFF2-40B4-BE49-F238E27FC236}">
                <a16:creationId xmlns:a16="http://schemas.microsoft.com/office/drawing/2014/main" id="{31C6FEF4-6731-41AC-915F-8DEB1DCC50DC}"/>
              </a:ext>
            </a:extLst>
          </p:cNvPr>
          <p:cNvSpPr>
            <a:spLocks noGrp="1"/>
          </p:cNvSpPr>
          <p:nvPr>
            <p:ph type="pic" sz="quarter" idx="10"/>
          </p:nvPr>
        </p:nvSpPr>
        <p:spPr>
          <a:xfrm>
            <a:off x="7631457" y="1014660"/>
            <a:ext cx="4287588" cy="5197119"/>
          </a:xfrm>
          <a:custGeom>
            <a:avLst/>
            <a:gdLst>
              <a:gd name="connsiteX0" fmla="*/ 678724 w 5667829"/>
              <a:gd name="connsiteY0" fmla="*/ 0 h 6870151"/>
              <a:gd name="connsiteX1" fmla="*/ 2833916 w 5667829"/>
              <a:gd name="connsiteY1" fmla="*/ 0 h 6870151"/>
              <a:gd name="connsiteX2" fmla="*/ 5667829 w 5667829"/>
              <a:gd name="connsiteY2" fmla="*/ 2833915 h 6870151"/>
              <a:gd name="connsiteX3" fmla="*/ 5667829 w 5667829"/>
              <a:gd name="connsiteY3" fmla="*/ 6191428 h 6870151"/>
              <a:gd name="connsiteX4" fmla="*/ 4989106 w 5667829"/>
              <a:gd name="connsiteY4" fmla="*/ 6870151 h 6870151"/>
              <a:gd name="connsiteX5" fmla="*/ 2833916 w 5667829"/>
              <a:gd name="connsiteY5" fmla="*/ 6870151 h 6870151"/>
              <a:gd name="connsiteX6" fmla="*/ 0 w 5667829"/>
              <a:gd name="connsiteY6" fmla="*/ 4036237 h 6870151"/>
              <a:gd name="connsiteX7" fmla="*/ 0 w 5667829"/>
              <a:gd name="connsiteY7" fmla="*/ 678723 h 68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7829" h="6870151">
                <a:moveTo>
                  <a:pt x="678724" y="0"/>
                </a:moveTo>
                <a:lnTo>
                  <a:pt x="2833916" y="0"/>
                </a:lnTo>
                <a:lnTo>
                  <a:pt x="5667829" y="2833915"/>
                </a:lnTo>
                <a:lnTo>
                  <a:pt x="5667829" y="6191428"/>
                </a:lnTo>
                <a:lnTo>
                  <a:pt x="4989106" y="6870151"/>
                </a:lnTo>
                <a:lnTo>
                  <a:pt x="2833916" y="6870151"/>
                </a:lnTo>
                <a:lnTo>
                  <a:pt x="0" y="4036237"/>
                </a:lnTo>
                <a:lnTo>
                  <a:pt x="0" y="678723"/>
                </a:lnTo>
                <a:close/>
              </a:path>
            </a:pathLst>
          </a:custGeom>
          <a:noFill/>
        </p:spPr>
        <p:txBody>
          <a:bodyPr wrap="square" anchor="ctr">
            <a:noAutofit/>
          </a:bodyPr>
          <a:lstStyle>
            <a:lvl1pPr>
              <a:defRPr lang="en-ID"/>
            </a:lvl1pPr>
          </a:lstStyle>
          <a:p>
            <a:pPr lvl="0" algn="ctr"/>
            <a:endParaRPr lang="en-ID"/>
          </a:p>
        </p:txBody>
      </p:sp>
    </p:spTree>
    <p:extLst>
      <p:ext uri="{BB962C8B-B14F-4D97-AF65-F5344CB8AC3E}">
        <p14:creationId xmlns:p14="http://schemas.microsoft.com/office/powerpoint/2010/main" val="1884120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icture Placeholder 3">
            <a:extLst>
              <a:ext uri="{FF2B5EF4-FFF2-40B4-BE49-F238E27FC236}">
                <a16:creationId xmlns:a16="http://schemas.microsoft.com/office/drawing/2014/main" id="{EB2EAFCB-369C-2CF2-F9EC-618B52C4BE82}"/>
              </a:ext>
            </a:extLst>
          </p:cNvPr>
          <p:cNvSpPr>
            <a:spLocks noGrp="1"/>
          </p:cNvSpPr>
          <p:nvPr>
            <p:ph type="pic" sz="quarter" idx="13"/>
          </p:nvPr>
        </p:nvSpPr>
        <p:spPr>
          <a:xfrm>
            <a:off x="8864457" y="1148921"/>
            <a:ext cx="2593893" cy="2559595"/>
          </a:xfrm>
          <a:prstGeom prst="snip2DiagRect">
            <a:avLst>
              <a:gd name="adj1" fmla="val 25198"/>
              <a:gd name="adj2" fmla="val 10304"/>
            </a:avLst>
          </a:prstGeom>
        </p:spPr>
        <p:txBody>
          <a:bodyPr/>
          <a:lstStyle/>
          <a:p>
            <a:endParaRPr lang="fa-IR" dirty="0"/>
          </a:p>
        </p:txBody>
      </p:sp>
      <p:sp>
        <p:nvSpPr>
          <p:cNvPr id="4" name="Picture Placeholder 3">
            <a:extLst>
              <a:ext uri="{FF2B5EF4-FFF2-40B4-BE49-F238E27FC236}">
                <a16:creationId xmlns:a16="http://schemas.microsoft.com/office/drawing/2014/main" id="{9FA84F4E-E01B-D11A-88EF-61B70EB5C91A}"/>
              </a:ext>
            </a:extLst>
          </p:cNvPr>
          <p:cNvSpPr>
            <a:spLocks noGrp="1"/>
          </p:cNvSpPr>
          <p:nvPr>
            <p:ph type="pic" sz="quarter" idx="14"/>
          </p:nvPr>
        </p:nvSpPr>
        <p:spPr>
          <a:xfrm>
            <a:off x="1049730" y="1183303"/>
            <a:ext cx="2593893" cy="2559595"/>
          </a:xfrm>
          <a:prstGeom prst="snip2DiagRect">
            <a:avLst>
              <a:gd name="adj1" fmla="val 25198"/>
              <a:gd name="adj2" fmla="val 10304"/>
            </a:avLst>
          </a:prstGeom>
        </p:spPr>
        <p:txBody>
          <a:bodyPr/>
          <a:lstStyle/>
          <a:p>
            <a:endParaRPr lang="fa-IR" dirty="0"/>
          </a:p>
        </p:txBody>
      </p:sp>
      <p:sp>
        <p:nvSpPr>
          <p:cNvPr id="5" name="Picture Placeholder 3">
            <a:extLst>
              <a:ext uri="{FF2B5EF4-FFF2-40B4-BE49-F238E27FC236}">
                <a16:creationId xmlns:a16="http://schemas.microsoft.com/office/drawing/2014/main" id="{E8E94D1D-5F91-7CC8-CDCC-CA92AD6837C1}"/>
              </a:ext>
            </a:extLst>
          </p:cNvPr>
          <p:cNvSpPr>
            <a:spLocks noGrp="1"/>
          </p:cNvSpPr>
          <p:nvPr>
            <p:ph type="pic" sz="quarter" idx="15"/>
          </p:nvPr>
        </p:nvSpPr>
        <p:spPr>
          <a:xfrm>
            <a:off x="4957093" y="2962372"/>
            <a:ext cx="2593893" cy="2559595"/>
          </a:xfrm>
          <a:prstGeom prst="snip2DiagRect">
            <a:avLst>
              <a:gd name="adj1" fmla="val 25198"/>
              <a:gd name="adj2" fmla="val 10304"/>
            </a:avLst>
          </a:prstGeom>
        </p:spPr>
        <p:txBody>
          <a:bodyPr/>
          <a:lstStyle/>
          <a:p>
            <a:endParaRPr lang="fa-IR" dirty="0"/>
          </a:p>
        </p:txBody>
      </p:sp>
    </p:spTree>
    <p:extLst>
      <p:ext uri="{BB962C8B-B14F-4D97-AF65-F5344CB8AC3E}">
        <p14:creationId xmlns:p14="http://schemas.microsoft.com/office/powerpoint/2010/main" val="39329425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80963" y="869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Picture Placeholder 75">
            <a:extLst>
              <a:ext uri="{FF2B5EF4-FFF2-40B4-BE49-F238E27FC236}">
                <a16:creationId xmlns:a16="http://schemas.microsoft.com/office/drawing/2014/main" id="{843097D2-044C-94DE-A28A-14D3983F90E4}"/>
              </a:ext>
            </a:extLst>
          </p:cNvPr>
          <p:cNvSpPr>
            <a:spLocks noGrp="1"/>
          </p:cNvSpPr>
          <p:nvPr>
            <p:ph type="pic" sz="quarter" idx="10"/>
          </p:nvPr>
        </p:nvSpPr>
        <p:spPr>
          <a:xfrm flipH="1" flipV="1">
            <a:off x="251873" y="1012536"/>
            <a:ext cx="4847805" cy="5178595"/>
          </a:xfrm>
          <a:custGeom>
            <a:avLst/>
            <a:gdLst>
              <a:gd name="connsiteX0" fmla="*/ 2517105 w 5192712"/>
              <a:gd name="connsiteY0" fmla="*/ 0 h 5547037"/>
              <a:gd name="connsiteX1" fmla="*/ 5192712 w 5192712"/>
              <a:gd name="connsiteY1" fmla="*/ 0 h 5547037"/>
              <a:gd name="connsiteX2" fmla="*/ 5192712 w 5192712"/>
              <a:gd name="connsiteY2" fmla="*/ 4606635 h 5547037"/>
              <a:gd name="connsiteX3" fmla="*/ 4252310 w 5192712"/>
              <a:gd name="connsiteY3" fmla="*/ 5547037 h 5547037"/>
              <a:gd name="connsiteX4" fmla="*/ 547428 w 5192712"/>
              <a:gd name="connsiteY4" fmla="*/ 5547037 h 5547037"/>
              <a:gd name="connsiteX5" fmla="*/ 0 w 5192712"/>
              <a:gd name="connsiteY5" fmla="*/ 4999609 h 5547037"/>
              <a:gd name="connsiteX6" fmla="*/ 0 w 5192712"/>
              <a:gd name="connsiteY6" fmla="*/ 2517105 h 554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2712" h="5547037">
                <a:moveTo>
                  <a:pt x="2517105" y="0"/>
                </a:moveTo>
                <a:lnTo>
                  <a:pt x="5192712" y="0"/>
                </a:lnTo>
                <a:lnTo>
                  <a:pt x="5192712" y="4606635"/>
                </a:lnTo>
                <a:lnTo>
                  <a:pt x="4252310" y="5547037"/>
                </a:lnTo>
                <a:lnTo>
                  <a:pt x="547428" y="5547037"/>
                </a:lnTo>
                <a:lnTo>
                  <a:pt x="0" y="4999609"/>
                </a:lnTo>
                <a:lnTo>
                  <a:pt x="0" y="2517105"/>
                </a:lnTo>
                <a:close/>
              </a:path>
            </a:pathLst>
          </a:custGeom>
          <a:noFill/>
        </p:spPr>
        <p:txBody>
          <a:bodyPr wrap="square" anchor="ctr">
            <a:noAutofit/>
          </a:bodyPr>
          <a:lstStyle>
            <a:lvl1pPr>
              <a:defRPr lang="en-ID"/>
            </a:lvl1pPr>
          </a:lstStyle>
          <a:p>
            <a:pPr lvl="0" algn="ctr"/>
            <a:endParaRPr lang="en-ID"/>
          </a:p>
        </p:txBody>
      </p:sp>
    </p:spTree>
    <p:extLst>
      <p:ext uri="{BB962C8B-B14F-4D97-AF65-F5344CB8AC3E}">
        <p14:creationId xmlns:p14="http://schemas.microsoft.com/office/powerpoint/2010/main" val="6902608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9" name="TextBox 98">
            <a:hlinkClick r:id="" action="ppaction://noaction"/>
            <a:extLst>
              <a:ext uri="{FF2B5EF4-FFF2-40B4-BE49-F238E27FC236}">
                <a16:creationId xmlns:a16="http://schemas.microsoft.com/office/drawing/2014/main" id="{E42326A6-E39B-6ED4-B9E0-70F8CE939427}"/>
              </a:ext>
            </a:extLst>
          </p:cNvPr>
          <p:cNvSpPr txBox="1"/>
          <p:nvPr userDrawn="1"/>
        </p:nvSpPr>
        <p:spPr>
          <a:xfrm>
            <a:off x="179930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نتیجه گیری</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icture Placeholder 3">
            <a:extLst>
              <a:ext uri="{FF2B5EF4-FFF2-40B4-BE49-F238E27FC236}">
                <a16:creationId xmlns:a16="http://schemas.microsoft.com/office/drawing/2014/main" id="{E43D8E85-D003-F9F4-3C1D-61362D351444}"/>
              </a:ext>
            </a:extLst>
          </p:cNvPr>
          <p:cNvSpPr>
            <a:spLocks noGrp="1"/>
          </p:cNvSpPr>
          <p:nvPr>
            <p:ph type="pic" sz="quarter" idx="13"/>
          </p:nvPr>
        </p:nvSpPr>
        <p:spPr>
          <a:xfrm>
            <a:off x="8680565" y="1192273"/>
            <a:ext cx="2959477" cy="4026137"/>
          </a:xfrm>
          <a:prstGeom prst="snip2DiagRect">
            <a:avLst>
              <a:gd name="adj1" fmla="val 25198"/>
              <a:gd name="adj2" fmla="val 10304"/>
            </a:avLst>
          </a:prstGeom>
        </p:spPr>
        <p:txBody>
          <a:bodyPr/>
          <a:lstStyle/>
          <a:p>
            <a:endParaRPr lang="fa-IR" dirty="0"/>
          </a:p>
        </p:txBody>
      </p:sp>
      <p:sp>
        <p:nvSpPr>
          <p:cNvPr id="4" name="Picture Placeholder 3">
            <a:extLst>
              <a:ext uri="{FF2B5EF4-FFF2-40B4-BE49-F238E27FC236}">
                <a16:creationId xmlns:a16="http://schemas.microsoft.com/office/drawing/2014/main" id="{F1CAF4CC-3A7C-3B66-234E-3F7DA710CEAC}"/>
              </a:ext>
            </a:extLst>
          </p:cNvPr>
          <p:cNvSpPr>
            <a:spLocks noGrp="1"/>
          </p:cNvSpPr>
          <p:nvPr>
            <p:ph type="pic" sz="quarter" idx="14"/>
          </p:nvPr>
        </p:nvSpPr>
        <p:spPr>
          <a:xfrm>
            <a:off x="5431889" y="1192272"/>
            <a:ext cx="2959477" cy="4026137"/>
          </a:xfrm>
          <a:prstGeom prst="snip2DiagRect">
            <a:avLst>
              <a:gd name="adj1" fmla="val 25198"/>
              <a:gd name="adj2" fmla="val 10304"/>
            </a:avLst>
          </a:prstGeom>
        </p:spPr>
        <p:txBody>
          <a:bodyPr/>
          <a:lstStyle/>
          <a:p>
            <a:endParaRPr lang="fa-IR"/>
          </a:p>
        </p:txBody>
      </p:sp>
    </p:spTree>
    <p:extLst>
      <p:ext uri="{BB962C8B-B14F-4D97-AF65-F5344CB8AC3E}">
        <p14:creationId xmlns:p14="http://schemas.microsoft.com/office/powerpoint/2010/main" val="1377338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7" name="TextBox 96">
            <a:hlinkClick r:id="" action="ppaction://noaction"/>
            <a:extLst>
              <a:ext uri="{FF2B5EF4-FFF2-40B4-BE49-F238E27FC236}">
                <a16:creationId xmlns:a16="http://schemas.microsoft.com/office/drawing/2014/main" id="{5188D29F-E2EB-1DA3-BCEB-36A93FEF5F6C}"/>
              </a:ext>
            </a:extLst>
          </p:cNvPr>
          <p:cNvSpPr txBox="1"/>
          <p:nvPr userDrawn="1"/>
        </p:nvSpPr>
        <p:spPr>
          <a:xfrm>
            <a:off x="615716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روش تحقیق</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Picture Placeholder 3">
            <a:extLst>
              <a:ext uri="{FF2B5EF4-FFF2-40B4-BE49-F238E27FC236}">
                <a16:creationId xmlns:a16="http://schemas.microsoft.com/office/drawing/2014/main" id="{E43D8E85-D003-F9F4-3C1D-61362D351444}"/>
              </a:ext>
            </a:extLst>
          </p:cNvPr>
          <p:cNvSpPr>
            <a:spLocks noGrp="1"/>
          </p:cNvSpPr>
          <p:nvPr>
            <p:ph type="pic" sz="quarter" idx="13"/>
          </p:nvPr>
        </p:nvSpPr>
        <p:spPr>
          <a:xfrm>
            <a:off x="8680565" y="1192273"/>
            <a:ext cx="2959477" cy="2559595"/>
          </a:xfrm>
          <a:prstGeom prst="snip2DiagRect">
            <a:avLst>
              <a:gd name="adj1" fmla="val 25198"/>
              <a:gd name="adj2" fmla="val 10304"/>
            </a:avLst>
          </a:prstGeom>
        </p:spPr>
        <p:txBody>
          <a:bodyPr/>
          <a:lstStyle/>
          <a:p>
            <a:endParaRPr lang="fa-IR" dirty="0"/>
          </a:p>
        </p:txBody>
      </p:sp>
      <p:sp>
        <p:nvSpPr>
          <p:cNvPr id="4" name="Picture Placeholder 3">
            <a:extLst>
              <a:ext uri="{FF2B5EF4-FFF2-40B4-BE49-F238E27FC236}">
                <a16:creationId xmlns:a16="http://schemas.microsoft.com/office/drawing/2014/main" id="{F1CAF4CC-3A7C-3B66-234E-3F7DA710CEAC}"/>
              </a:ext>
            </a:extLst>
          </p:cNvPr>
          <p:cNvSpPr>
            <a:spLocks noGrp="1"/>
          </p:cNvSpPr>
          <p:nvPr>
            <p:ph type="pic" sz="quarter" idx="14"/>
          </p:nvPr>
        </p:nvSpPr>
        <p:spPr>
          <a:xfrm>
            <a:off x="4654498" y="1192273"/>
            <a:ext cx="2959477" cy="2559595"/>
          </a:xfrm>
          <a:prstGeom prst="snip2DiagRect">
            <a:avLst>
              <a:gd name="adj1" fmla="val 25198"/>
              <a:gd name="adj2" fmla="val 10304"/>
            </a:avLst>
          </a:prstGeom>
        </p:spPr>
        <p:txBody>
          <a:bodyPr/>
          <a:lstStyle/>
          <a:p>
            <a:endParaRPr lang="fa-IR"/>
          </a:p>
        </p:txBody>
      </p:sp>
      <p:sp>
        <p:nvSpPr>
          <p:cNvPr id="2" name="Picture Placeholder 3">
            <a:extLst>
              <a:ext uri="{FF2B5EF4-FFF2-40B4-BE49-F238E27FC236}">
                <a16:creationId xmlns:a16="http://schemas.microsoft.com/office/drawing/2014/main" id="{EA8F43AA-79DA-9CD4-4C3C-0CA20A0351CB}"/>
              </a:ext>
            </a:extLst>
          </p:cNvPr>
          <p:cNvSpPr>
            <a:spLocks noGrp="1"/>
          </p:cNvSpPr>
          <p:nvPr>
            <p:ph type="pic" sz="quarter" idx="15"/>
          </p:nvPr>
        </p:nvSpPr>
        <p:spPr>
          <a:xfrm>
            <a:off x="628432" y="1192273"/>
            <a:ext cx="2959477" cy="2559595"/>
          </a:xfrm>
          <a:prstGeom prst="snip2DiagRect">
            <a:avLst>
              <a:gd name="adj1" fmla="val 25198"/>
              <a:gd name="adj2" fmla="val 10304"/>
            </a:avLst>
          </a:prstGeom>
        </p:spPr>
        <p:txBody>
          <a:bodyPr/>
          <a:lstStyle/>
          <a:p>
            <a:endParaRPr lang="fa-IR"/>
          </a:p>
        </p:txBody>
      </p:sp>
    </p:spTree>
    <p:extLst>
      <p:ext uri="{BB962C8B-B14F-4D97-AF65-F5344CB8AC3E}">
        <p14:creationId xmlns:p14="http://schemas.microsoft.com/office/powerpoint/2010/main" val="17829838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D8977-BC8B-6F66-B192-E056E89971E1}"/>
              </a:ext>
            </a:extLst>
          </p:cNvPr>
          <p:cNvSpPr/>
          <p:nvPr userDrawn="1"/>
        </p:nvSpPr>
        <p:spPr>
          <a:xfrm>
            <a:off x="-31934" y="-3226"/>
            <a:ext cx="12223934" cy="6849304"/>
          </a:xfrm>
          <a:prstGeom prst="rect">
            <a:avLst/>
          </a:prstGeom>
          <a:gradFill flip="none" rotWithShape="1">
            <a:gsLst>
              <a:gs pos="0">
                <a:srgbClr val="004588"/>
              </a:gs>
              <a:gs pos="55000">
                <a:srgbClr val="001245"/>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Rectangle: Rounded Corners 78">
            <a:extLst>
              <a:ext uri="{FF2B5EF4-FFF2-40B4-BE49-F238E27FC236}">
                <a16:creationId xmlns:a16="http://schemas.microsoft.com/office/drawing/2014/main" id="{5FE42346-4D47-9F9C-F025-D2DEF990F4CE}"/>
              </a:ext>
            </a:extLst>
          </p:cNvPr>
          <p:cNvSpPr/>
          <p:nvPr userDrawn="1"/>
        </p:nvSpPr>
        <p:spPr>
          <a:xfrm>
            <a:off x="252642" y="324091"/>
            <a:ext cx="11676599" cy="6290718"/>
          </a:xfrm>
          <a:prstGeom prst="roundRect">
            <a:avLst>
              <a:gd name="adj" fmla="val 5035"/>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F1A12E5D-5B3B-205B-0511-CA7006CC2973}"/>
              </a:ext>
            </a:extLst>
          </p:cNvPr>
          <p:cNvSpPr txBox="1"/>
          <p:nvPr userDrawn="1"/>
        </p:nvSpPr>
        <p:spPr>
          <a:xfrm>
            <a:off x="4103914" y="5879861"/>
            <a:ext cx="3973286" cy="369332"/>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فهرست مطالب ارائه</a:t>
            </a:r>
            <a:endParaRPr kumimoji="0" lang="en-US" sz="18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5" name="TextBox 94">
            <a:hlinkClick r:id="rId2" action="ppaction://hlinksldjump"/>
            <a:extLst>
              <a:ext uri="{FF2B5EF4-FFF2-40B4-BE49-F238E27FC236}">
                <a16:creationId xmlns:a16="http://schemas.microsoft.com/office/drawing/2014/main" id="{66941F11-1E89-7170-CCC8-72A672C90BEC}"/>
              </a:ext>
            </a:extLst>
          </p:cNvPr>
          <p:cNvSpPr txBox="1"/>
          <p:nvPr userDrawn="1"/>
        </p:nvSpPr>
        <p:spPr>
          <a:xfrm>
            <a:off x="10370894" y="6376372"/>
            <a:ext cx="1269148"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کلیات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6" name="TextBox 95">
            <a:hlinkClick r:id="" action="ppaction://noaction"/>
            <a:extLst>
              <a:ext uri="{FF2B5EF4-FFF2-40B4-BE49-F238E27FC236}">
                <a16:creationId xmlns:a16="http://schemas.microsoft.com/office/drawing/2014/main" id="{A52EA1EC-C514-6DFE-8D51-0966417B97EF}"/>
              </a:ext>
            </a:extLst>
          </p:cNvPr>
          <p:cNvSpPr txBox="1"/>
          <p:nvPr userDrawn="1"/>
        </p:nvSpPr>
        <p:spPr>
          <a:xfrm>
            <a:off x="8243418"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مبانی نظری پژوهش</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8" name="TextBox 97">
            <a:hlinkClick r:id="" action="ppaction://noaction"/>
            <a:extLst>
              <a:ext uri="{FF2B5EF4-FFF2-40B4-BE49-F238E27FC236}">
                <a16:creationId xmlns:a16="http://schemas.microsoft.com/office/drawing/2014/main" id="{53ADB00A-850A-CA5B-9052-FC1970EAA345}"/>
              </a:ext>
            </a:extLst>
          </p:cNvPr>
          <p:cNvSpPr txBox="1"/>
          <p:nvPr userDrawn="1"/>
        </p:nvSpPr>
        <p:spPr>
          <a:xfrm>
            <a:off x="3953943"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تجزیه و تحلیل داده</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99" name="TextBox 98">
            <a:hlinkClick r:id="" action="ppaction://noaction"/>
            <a:extLst>
              <a:ext uri="{FF2B5EF4-FFF2-40B4-BE49-F238E27FC236}">
                <a16:creationId xmlns:a16="http://schemas.microsoft.com/office/drawing/2014/main" id="{E42326A6-E39B-6ED4-B9E0-70F8CE939427}"/>
              </a:ext>
            </a:extLst>
          </p:cNvPr>
          <p:cNvSpPr txBox="1"/>
          <p:nvPr userDrawn="1"/>
        </p:nvSpPr>
        <p:spPr>
          <a:xfrm>
            <a:off x="1799307" y="6376372"/>
            <a:ext cx="173091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نتیجه گیری</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sp>
        <p:nvSpPr>
          <p:cNvPr id="100" name="TextBox 99">
            <a:hlinkClick r:id="" action="ppaction://noaction"/>
            <a:extLst>
              <a:ext uri="{FF2B5EF4-FFF2-40B4-BE49-F238E27FC236}">
                <a16:creationId xmlns:a16="http://schemas.microsoft.com/office/drawing/2014/main" id="{6B7D0E68-A7DE-5EAC-9174-081A4AEEEE44}"/>
              </a:ext>
            </a:extLst>
          </p:cNvPr>
          <p:cNvSpPr txBox="1"/>
          <p:nvPr userDrawn="1"/>
        </p:nvSpPr>
        <p:spPr>
          <a:xfrm>
            <a:off x="207039" y="6376372"/>
            <a:ext cx="1222733" cy="307777"/>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rPr>
              <a:t>منـــــابع</a:t>
            </a:r>
            <a:endParaRPr kumimoji="0" lang="en-US" sz="1400" b="1" i="0" u="none" strike="noStrike" kern="1200" cap="none" spc="0" normalizeH="0" baseline="0" noProof="0" dirty="0">
              <a:ln>
                <a:noFill/>
              </a:ln>
              <a:solidFill>
                <a:prstClr val="white"/>
              </a:solidFill>
              <a:effectLst/>
              <a:uLnTx/>
              <a:uFillTx/>
              <a:latin typeface="Shabnam" panose="020B0603030804020204" pitchFamily="34" charset="-78"/>
              <a:ea typeface="+mn-ea"/>
              <a:cs typeface="Shabnam" panose="020B0603030804020204" pitchFamily="34" charset="-78"/>
            </a:endParaRPr>
          </a:p>
        </p:txBody>
      </p:sp>
      <p:grpSp>
        <p:nvGrpSpPr>
          <p:cNvPr id="105" name="Group 104">
            <a:extLst>
              <a:ext uri="{FF2B5EF4-FFF2-40B4-BE49-F238E27FC236}">
                <a16:creationId xmlns:a16="http://schemas.microsoft.com/office/drawing/2014/main" id="{AE5CF3D3-9B0C-6B8F-95A8-763497D56A3E}"/>
              </a:ext>
            </a:extLst>
          </p:cNvPr>
          <p:cNvGrpSpPr/>
          <p:nvPr userDrawn="1"/>
        </p:nvGrpSpPr>
        <p:grpSpPr>
          <a:xfrm>
            <a:off x="1824329" y="74401"/>
            <a:ext cx="8665675" cy="534406"/>
            <a:chOff x="1775985" y="74401"/>
            <a:chExt cx="8665675" cy="534406"/>
          </a:xfrm>
        </p:grpSpPr>
        <p:sp>
          <p:nvSpPr>
            <p:cNvPr id="88" name="Rectangle: Rounded Corners 87">
              <a:extLst>
                <a:ext uri="{FF2B5EF4-FFF2-40B4-BE49-F238E27FC236}">
                  <a16:creationId xmlns:a16="http://schemas.microsoft.com/office/drawing/2014/main" id="{5B62162B-6353-73BE-B987-417486F52268}"/>
                </a:ext>
              </a:extLst>
            </p:cNvPr>
            <p:cNvSpPr/>
            <p:nvPr userDrawn="1"/>
          </p:nvSpPr>
          <p:spPr>
            <a:xfrm>
              <a:off x="2416499" y="74401"/>
              <a:ext cx="7384647"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Rounded Corners 102">
              <a:extLst>
                <a:ext uri="{FF2B5EF4-FFF2-40B4-BE49-F238E27FC236}">
                  <a16:creationId xmlns:a16="http://schemas.microsoft.com/office/drawing/2014/main" id="{92E8B5E2-1DEB-E294-2B8A-EBDD23E86A19}"/>
                </a:ext>
              </a:extLst>
            </p:cNvPr>
            <p:cNvSpPr/>
            <p:nvPr userDrawn="1"/>
          </p:nvSpPr>
          <p:spPr>
            <a:xfrm>
              <a:off x="9873976"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 name="Rectangle: Rounded Corners 103">
              <a:extLst>
                <a:ext uri="{FF2B5EF4-FFF2-40B4-BE49-F238E27FC236}">
                  <a16:creationId xmlns:a16="http://schemas.microsoft.com/office/drawing/2014/main" id="{60BB783E-CDA1-6661-F290-F0B182C775DD}"/>
                </a:ext>
              </a:extLst>
            </p:cNvPr>
            <p:cNvSpPr/>
            <p:nvPr userDrawn="1"/>
          </p:nvSpPr>
          <p:spPr>
            <a:xfrm>
              <a:off x="1775985" y="74401"/>
              <a:ext cx="567684" cy="534406"/>
            </a:xfrm>
            <a:prstGeom prst="roundRect">
              <a:avLst>
                <a:gd name="adj" fmla="val 50000"/>
              </a:avLst>
            </a:prstGeom>
            <a:gradFill flip="none" rotWithShape="1">
              <a:gsLst>
                <a:gs pos="0">
                  <a:srgbClr val="004588"/>
                </a:gs>
                <a:gs pos="55000">
                  <a:srgbClr val="001245"/>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 name="Slide Number Placeholder 5">
            <a:extLst>
              <a:ext uri="{FF2B5EF4-FFF2-40B4-BE49-F238E27FC236}">
                <a16:creationId xmlns:a16="http://schemas.microsoft.com/office/drawing/2014/main" id="{2D84D5E3-4BFC-D3D5-CAA5-A51F62432411}"/>
              </a:ext>
            </a:extLst>
          </p:cNvPr>
          <p:cNvSpPr>
            <a:spLocks noGrp="1"/>
          </p:cNvSpPr>
          <p:nvPr>
            <p:ph type="sldNum" sz="quarter" idx="12"/>
          </p:nvPr>
        </p:nvSpPr>
        <p:spPr>
          <a:xfrm>
            <a:off x="1824329" y="154395"/>
            <a:ext cx="567684" cy="365125"/>
          </a:xfrm>
        </p:spPr>
        <p:txBody>
          <a:bodyPr/>
          <a:lstStyle>
            <a:lvl1pPr marL="0" algn="ctr" defTabSz="914400" rtl="1" eaLnBrk="1" latinLnBrk="0" hangingPunct="1">
              <a:defRPr lang="fa-IR" sz="1600" b="0" kern="1200" smtClean="0">
                <a:solidFill>
                  <a:schemeClr val="bg1"/>
                </a:solidFill>
                <a:latin typeface="B Titr (Body)"/>
                <a:ea typeface="+mn-ea"/>
                <a:cs typeface="B Titr" panose="00000700000000000000" pitchFamily="2" charset="-78"/>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B Titr (Body)"/>
                <a:ea typeface="+mn-ea"/>
                <a:cs typeface="B Titr" panose="00000700000000000000" pitchFamily="2" charset="-78"/>
              </a:rPr>
              <a:pPr marL="0" marR="0" lvl="0" indent="0" algn="ctr" defTabSz="914400" rtl="1" eaLnBrk="1" fontAlgn="auto" latinLnBrk="0" hangingPunct="1">
                <a:lnSpc>
                  <a:spcPct val="100000"/>
                </a:lnSpc>
                <a:spcBef>
                  <a:spcPts val="0"/>
                </a:spcBef>
                <a:spcAft>
                  <a:spcPts val="0"/>
                </a:spcAft>
                <a:buClrTx/>
                <a:buSzTx/>
                <a:buFontTx/>
                <a:buNone/>
                <a:tabLst/>
                <a:defRPr/>
              </a:pPr>
              <a:t>‹#›</a:t>
            </a:fld>
            <a:endParaRPr kumimoji="0" lang="fa-IR" sz="1600" b="0" i="0" u="none" strike="noStrike" kern="1200" cap="none" spc="0" normalizeH="0" baseline="0" noProof="0" dirty="0">
              <a:ln>
                <a:noFill/>
              </a:ln>
              <a:solidFill>
                <a:prstClr val="white"/>
              </a:solidFill>
              <a:effectLst/>
              <a:uLnTx/>
              <a:uFillTx/>
              <a:latin typeface="B Titr (Body)"/>
              <a:ea typeface="+mn-ea"/>
              <a:cs typeface="B Titr" panose="00000700000000000000" pitchFamily="2" charset="-78"/>
            </a:endParaRPr>
          </a:p>
        </p:txBody>
      </p:sp>
      <p:sp>
        <p:nvSpPr>
          <p:cNvPr id="107" name="Freeform 39">
            <a:hlinkClick r:id="" action="ppaction://hlinkshowjump?jump=firstslide"/>
            <a:extLst>
              <a:ext uri="{FF2B5EF4-FFF2-40B4-BE49-F238E27FC236}">
                <a16:creationId xmlns:a16="http://schemas.microsoft.com/office/drawing/2014/main" id="{8E08DECC-DFC2-75A1-8AD9-873A653A1D88}"/>
              </a:ext>
            </a:extLst>
          </p:cNvPr>
          <p:cNvSpPr>
            <a:spLocks/>
          </p:cNvSpPr>
          <p:nvPr userDrawn="1"/>
        </p:nvSpPr>
        <p:spPr bwMode="auto">
          <a:xfrm>
            <a:off x="10089249" y="209957"/>
            <a:ext cx="249238" cy="254000"/>
          </a:xfrm>
          <a:custGeom>
            <a:avLst/>
            <a:gdLst>
              <a:gd name="T0" fmla="*/ 157 w 157"/>
              <a:gd name="T1" fmla="*/ 78 h 160"/>
              <a:gd name="T2" fmla="*/ 81 w 157"/>
              <a:gd name="T3" fmla="*/ 2 h 160"/>
              <a:gd name="T4" fmla="*/ 76 w 157"/>
              <a:gd name="T5" fmla="*/ 2 h 160"/>
              <a:gd name="T6" fmla="*/ 0 w 157"/>
              <a:gd name="T7" fmla="*/ 78 h 160"/>
              <a:gd name="T8" fmla="*/ 5 w 157"/>
              <a:gd name="T9" fmla="*/ 83 h 160"/>
              <a:gd name="T10" fmla="*/ 19 w 157"/>
              <a:gd name="T11" fmla="*/ 68 h 160"/>
              <a:gd name="T12" fmla="*/ 19 w 157"/>
              <a:gd name="T13" fmla="*/ 152 h 160"/>
              <a:gd name="T14" fmla="*/ 27 w 157"/>
              <a:gd name="T15" fmla="*/ 160 h 160"/>
              <a:gd name="T16" fmla="*/ 64 w 157"/>
              <a:gd name="T17" fmla="*/ 160 h 160"/>
              <a:gd name="T18" fmla="*/ 64 w 157"/>
              <a:gd name="T19" fmla="*/ 121 h 160"/>
              <a:gd name="T20" fmla="*/ 68 w 157"/>
              <a:gd name="T21" fmla="*/ 116 h 160"/>
              <a:gd name="T22" fmla="*/ 91 w 157"/>
              <a:gd name="T23" fmla="*/ 116 h 160"/>
              <a:gd name="T24" fmla="*/ 95 w 157"/>
              <a:gd name="T25" fmla="*/ 121 h 160"/>
              <a:gd name="T26" fmla="*/ 95 w 157"/>
              <a:gd name="T27" fmla="*/ 160 h 160"/>
              <a:gd name="T28" fmla="*/ 132 w 157"/>
              <a:gd name="T29" fmla="*/ 160 h 160"/>
              <a:gd name="T30" fmla="*/ 140 w 157"/>
              <a:gd name="T31" fmla="*/ 152 h 160"/>
              <a:gd name="T32" fmla="*/ 140 w 157"/>
              <a:gd name="T33" fmla="*/ 70 h 160"/>
              <a:gd name="T34" fmla="*/ 153 w 157"/>
              <a:gd name="T35" fmla="*/ 83 h 160"/>
              <a:gd name="T36" fmla="*/ 157 w 157"/>
              <a:gd name="T37" fmla="*/ 78 h 160"/>
              <a:gd name="T38" fmla="*/ 157 w 157"/>
              <a:gd name="T39" fmla="*/ 7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60">
                <a:moveTo>
                  <a:pt x="157" y="78"/>
                </a:moveTo>
                <a:cubicBezTo>
                  <a:pt x="81" y="2"/>
                  <a:pt x="81" y="2"/>
                  <a:pt x="81" y="2"/>
                </a:cubicBezTo>
                <a:cubicBezTo>
                  <a:pt x="80" y="0"/>
                  <a:pt x="78" y="0"/>
                  <a:pt x="76" y="2"/>
                </a:cubicBezTo>
                <a:cubicBezTo>
                  <a:pt x="0" y="78"/>
                  <a:pt x="0" y="78"/>
                  <a:pt x="0" y="78"/>
                </a:cubicBezTo>
                <a:cubicBezTo>
                  <a:pt x="5" y="83"/>
                  <a:pt x="5" y="83"/>
                  <a:pt x="5" y="83"/>
                </a:cubicBezTo>
                <a:cubicBezTo>
                  <a:pt x="19" y="68"/>
                  <a:pt x="19" y="68"/>
                  <a:pt x="19" y="68"/>
                </a:cubicBezTo>
                <a:cubicBezTo>
                  <a:pt x="19" y="152"/>
                  <a:pt x="19" y="152"/>
                  <a:pt x="19" y="152"/>
                </a:cubicBezTo>
                <a:cubicBezTo>
                  <a:pt x="19" y="156"/>
                  <a:pt x="22" y="160"/>
                  <a:pt x="27" y="160"/>
                </a:cubicBezTo>
                <a:cubicBezTo>
                  <a:pt x="64" y="160"/>
                  <a:pt x="64" y="160"/>
                  <a:pt x="64" y="160"/>
                </a:cubicBezTo>
                <a:cubicBezTo>
                  <a:pt x="64" y="121"/>
                  <a:pt x="64" y="121"/>
                  <a:pt x="64" y="121"/>
                </a:cubicBezTo>
                <a:cubicBezTo>
                  <a:pt x="64" y="118"/>
                  <a:pt x="65" y="116"/>
                  <a:pt x="68" y="116"/>
                </a:cubicBezTo>
                <a:cubicBezTo>
                  <a:pt x="91" y="116"/>
                  <a:pt x="91" y="116"/>
                  <a:pt x="91" y="116"/>
                </a:cubicBezTo>
                <a:cubicBezTo>
                  <a:pt x="92" y="116"/>
                  <a:pt x="95" y="118"/>
                  <a:pt x="95" y="121"/>
                </a:cubicBezTo>
                <a:cubicBezTo>
                  <a:pt x="95" y="160"/>
                  <a:pt x="95" y="160"/>
                  <a:pt x="95" y="160"/>
                </a:cubicBezTo>
                <a:cubicBezTo>
                  <a:pt x="132" y="160"/>
                  <a:pt x="132" y="160"/>
                  <a:pt x="132" y="160"/>
                </a:cubicBezTo>
                <a:cubicBezTo>
                  <a:pt x="137" y="160"/>
                  <a:pt x="140" y="156"/>
                  <a:pt x="140" y="152"/>
                </a:cubicBezTo>
                <a:cubicBezTo>
                  <a:pt x="140" y="70"/>
                  <a:pt x="140" y="70"/>
                  <a:pt x="140" y="70"/>
                </a:cubicBezTo>
                <a:cubicBezTo>
                  <a:pt x="153" y="83"/>
                  <a:pt x="153" y="83"/>
                  <a:pt x="153" y="83"/>
                </a:cubicBezTo>
                <a:cubicBezTo>
                  <a:pt x="157" y="78"/>
                  <a:pt x="157" y="78"/>
                  <a:pt x="157" y="78"/>
                </a:cubicBezTo>
                <a:cubicBezTo>
                  <a:pt x="157" y="78"/>
                  <a:pt x="157" y="78"/>
                  <a:pt x="157" y="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cture Placeholder 87">
            <a:extLst>
              <a:ext uri="{FF2B5EF4-FFF2-40B4-BE49-F238E27FC236}">
                <a16:creationId xmlns:a16="http://schemas.microsoft.com/office/drawing/2014/main" id="{9D940E3A-263F-3B39-5818-CED98DA667C2}"/>
              </a:ext>
            </a:extLst>
          </p:cNvPr>
          <p:cNvSpPr>
            <a:spLocks noGrp="1"/>
          </p:cNvSpPr>
          <p:nvPr>
            <p:ph type="pic" sz="quarter" idx="13"/>
          </p:nvPr>
        </p:nvSpPr>
        <p:spPr>
          <a:xfrm>
            <a:off x="3167532" y="3220241"/>
            <a:ext cx="1943100" cy="2307783"/>
          </a:xfrm>
          <a:custGeom>
            <a:avLst/>
            <a:gdLst>
              <a:gd name="connsiteX0" fmla="*/ 470133 w 1943100"/>
              <a:gd name="connsiteY0" fmla="*/ 0 h 2307783"/>
              <a:gd name="connsiteX1" fmla="*/ 1783688 w 1943100"/>
              <a:gd name="connsiteY1" fmla="*/ 0 h 2307783"/>
              <a:gd name="connsiteX2" fmla="*/ 1943100 w 1943100"/>
              <a:gd name="connsiteY2" fmla="*/ 159412 h 2307783"/>
              <a:gd name="connsiteX3" fmla="*/ 1943100 w 1943100"/>
              <a:gd name="connsiteY3" fmla="*/ 1837650 h 2307783"/>
              <a:gd name="connsiteX4" fmla="*/ 1472967 w 1943100"/>
              <a:gd name="connsiteY4" fmla="*/ 2307783 h 2307783"/>
              <a:gd name="connsiteX5" fmla="*/ 159412 w 1943100"/>
              <a:gd name="connsiteY5" fmla="*/ 2307783 h 2307783"/>
              <a:gd name="connsiteX6" fmla="*/ 0 w 1943100"/>
              <a:gd name="connsiteY6" fmla="*/ 2148371 h 2307783"/>
              <a:gd name="connsiteX7" fmla="*/ 0 w 1943100"/>
              <a:gd name="connsiteY7" fmla="*/ 470133 h 230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100" h="2307783">
                <a:moveTo>
                  <a:pt x="470133" y="0"/>
                </a:moveTo>
                <a:lnTo>
                  <a:pt x="1783688" y="0"/>
                </a:lnTo>
                <a:lnTo>
                  <a:pt x="1943100" y="159412"/>
                </a:lnTo>
                <a:lnTo>
                  <a:pt x="1943100" y="1837650"/>
                </a:lnTo>
                <a:lnTo>
                  <a:pt x="1472967" y="2307783"/>
                </a:lnTo>
                <a:lnTo>
                  <a:pt x="159412" y="2307783"/>
                </a:lnTo>
                <a:lnTo>
                  <a:pt x="0" y="2148371"/>
                </a:lnTo>
                <a:lnTo>
                  <a:pt x="0" y="470133"/>
                </a:lnTo>
                <a:close/>
              </a:path>
            </a:pathLst>
          </a:custGeom>
          <a:noFill/>
        </p:spPr>
        <p:txBody>
          <a:bodyPr wrap="square" anchor="ctr">
            <a:noAutofit/>
          </a:bodyPr>
          <a:lstStyle>
            <a:lvl1pPr>
              <a:defRPr lang="en-ID"/>
            </a:lvl1pPr>
          </a:lstStyle>
          <a:p>
            <a:pPr lvl="0" algn="ctr"/>
            <a:endParaRPr lang="en-ID"/>
          </a:p>
        </p:txBody>
      </p:sp>
      <p:sp>
        <p:nvSpPr>
          <p:cNvPr id="6" name="Picture Placeholder 89">
            <a:extLst>
              <a:ext uri="{FF2B5EF4-FFF2-40B4-BE49-F238E27FC236}">
                <a16:creationId xmlns:a16="http://schemas.microsoft.com/office/drawing/2014/main" id="{48E256B9-7E25-779F-B75A-DF21C6A3E054}"/>
              </a:ext>
            </a:extLst>
          </p:cNvPr>
          <p:cNvSpPr>
            <a:spLocks noGrp="1"/>
          </p:cNvSpPr>
          <p:nvPr>
            <p:ph type="pic" sz="quarter" idx="14"/>
          </p:nvPr>
        </p:nvSpPr>
        <p:spPr>
          <a:xfrm>
            <a:off x="909955" y="3220241"/>
            <a:ext cx="1943100" cy="2307783"/>
          </a:xfrm>
          <a:custGeom>
            <a:avLst/>
            <a:gdLst>
              <a:gd name="connsiteX0" fmla="*/ 159412 w 1943100"/>
              <a:gd name="connsiteY0" fmla="*/ 0 h 2307783"/>
              <a:gd name="connsiteX1" fmla="*/ 1472967 w 1943100"/>
              <a:gd name="connsiteY1" fmla="*/ 0 h 2307783"/>
              <a:gd name="connsiteX2" fmla="*/ 1943100 w 1943100"/>
              <a:gd name="connsiteY2" fmla="*/ 470133 h 2307783"/>
              <a:gd name="connsiteX3" fmla="*/ 1943100 w 1943100"/>
              <a:gd name="connsiteY3" fmla="*/ 2148371 h 2307783"/>
              <a:gd name="connsiteX4" fmla="*/ 1783688 w 1943100"/>
              <a:gd name="connsiteY4" fmla="*/ 2307783 h 2307783"/>
              <a:gd name="connsiteX5" fmla="*/ 470133 w 1943100"/>
              <a:gd name="connsiteY5" fmla="*/ 2307783 h 2307783"/>
              <a:gd name="connsiteX6" fmla="*/ 0 w 1943100"/>
              <a:gd name="connsiteY6" fmla="*/ 1837650 h 2307783"/>
              <a:gd name="connsiteX7" fmla="*/ 0 w 1943100"/>
              <a:gd name="connsiteY7" fmla="*/ 159412 h 230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3100" h="2307783">
                <a:moveTo>
                  <a:pt x="159412" y="0"/>
                </a:moveTo>
                <a:lnTo>
                  <a:pt x="1472967" y="0"/>
                </a:lnTo>
                <a:lnTo>
                  <a:pt x="1943100" y="470133"/>
                </a:lnTo>
                <a:lnTo>
                  <a:pt x="1943100" y="2148371"/>
                </a:lnTo>
                <a:lnTo>
                  <a:pt x="1783688" y="2307783"/>
                </a:lnTo>
                <a:lnTo>
                  <a:pt x="470133" y="2307783"/>
                </a:lnTo>
                <a:lnTo>
                  <a:pt x="0" y="1837650"/>
                </a:lnTo>
                <a:lnTo>
                  <a:pt x="0" y="159412"/>
                </a:lnTo>
                <a:close/>
              </a:path>
            </a:pathLst>
          </a:custGeom>
          <a:noFill/>
        </p:spPr>
        <p:txBody>
          <a:bodyPr wrap="square" anchor="ctr">
            <a:noAutofit/>
          </a:bodyPr>
          <a:lstStyle>
            <a:lvl1pPr>
              <a:defRPr lang="en-ID"/>
            </a:lvl1pPr>
          </a:lstStyle>
          <a:p>
            <a:pPr lvl="0" algn="ctr"/>
            <a:endParaRPr lang="en-ID"/>
          </a:p>
        </p:txBody>
      </p:sp>
      <p:sp>
        <p:nvSpPr>
          <p:cNvPr id="8" name="Picture Placeholder 85">
            <a:extLst>
              <a:ext uri="{FF2B5EF4-FFF2-40B4-BE49-F238E27FC236}">
                <a16:creationId xmlns:a16="http://schemas.microsoft.com/office/drawing/2014/main" id="{754605FC-074C-D8C0-D9A3-C7BB43CC8061}"/>
              </a:ext>
            </a:extLst>
          </p:cNvPr>
          <p:cNvSpPr>
            <a:spLocks noGrp="1"/>
          </p:cNvSpPr>
          <p:nvPr>
            <p:ph type="pic" sz="quarter" idx="11"/>
          </p:nvPr>
        </p:nvSpPr>
        <p:spPr>
          <a:xfrm>
            <a:off x="927418" y="936124"/>
            <a:ext cx="6911975" cy="2042816"/>
          </a:xfrm>
          <a:custGeom>
            <a:avLst/>
            <a:gdLst>
              <a:gd name="connsiteX0" fmla="*/ 167593 w 6911975"/>
              <a:gd name="connsiteY0" fmla="*/ 0 h 2042816"/>
              <a:gd name="connsiteX1" fmla="*/ 6379617 w 6911975"/>
              <a:gd name="connsiteY1" fmla="*/ 0 h 2042816"/>
              <a:gd name="connsiteX2" fmla="*/ 6911975 w 6911975"/>
              <a:gd name="connsiteY2" fmla="*/ 532358 h 2042816"/>
              <a:gd name="connsiteX3" fmla="*/ 6911975 w 6911975"/>
              <a:gd name="connsiteY3" fmla="*/ 1875223 h 2042816"/>
              <a:gd name="connsiteX4" fmla="*/ 6744382 w 6911975"/>
              <a:gd name="connsiteY4" fmla="*/ 2042816 h 2042816"/>
              <a:gd name="connsiteX5" fmla="*/ 532358 w 6911975"/>
              <a:gd name="connsiteY5" fmla="*/ 2042816 h 2042816"/>
              <a:gd name="connsiteX6" fmla="*/ 0 w 6911975"/>
              <a:gd name="connsiteY6" fmla="*/ 1510458 h 2042816"/>
              <a:gd name="connsiteX7" fmla="*/ 0 w 6911975"/>
              <a:gd name="connsiteY7" fmla="*/ 167593 h 204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1975" h="2042816">
                <a:moveTo>
                  <a:pt x="167593" y="0"/>
                </a:moveTo>
                <a:lnTo>
                  <a:pt x="6379617" y="0"/>
                </a:lnTo>
                <a:lnTo>
                  <a:pt x="6911975" y="532358"/>
                </a:lnTo>
                <a:lnTo>
                  <a:pt x="6911975" y="1875223"/>
                </a:lnTo>
                <a:lnTo>
                  <a:pt x="6744382" y="2042816"/>
                </a:lnTo>
                <a:lnTo>
                  <a:pt x="532358" y="2042816"/>
                </a:lnTo>
                <a:lnTo>
                  <a:pt x="0" y="1510458"/>
                </a:lnTo>
                <a:lnTo>
                  <a:pt x="0" y="167593"/>
                </a:lnTo>
                <a:close/>
              </a:path>
            </a:pathLst>
          </a:custGeom>
          <a:noFill/>
        </p:spPr>
        <p:txBody>
          <a:bodyPr wrap="square" anchor="ctr">
            <a:noAutofit/>
          </a:bodyPr>
          <a:lstStyle>
            <a:lvl1pPr>
              <a:defRPr lang="en-ID" dirty="0"/>
            </a:lvl1pPr>
          </a:lstStyle>
          <a:p>
            <a:pPr lvl="0" algn="ctr"/>
            <a:endParaRPr lang="en-ID" dirty="0"/>
          </a:p>
        </p:txBody>
      </p:sp>
      <p:sp>
        <p:nvSpPr>
          <p:cNvPr id="9" name="Picture Placeholder 84">
            <a:extLst>
              <a:ext uri="{FF2B5EF4-FFF2-40B4-BE49-F238E27FC236}">
                <a16:creationId xmlns:a16="http://schemas.microsoft.com/office/drawing/2014/main" id="{7C136754-20BC-CCB4-2E3B-E2B993B51FC0}"/>
              </a:ext>
            </a:extLst>
          </p:cNvPr>
          <p:cNvSpPr>
            <a:spLocks noGrp="1"/>
          </p:cNvSpPr>
          <p:nvPr>
            <p:ph type="pic" sz="quarter" idx="10"/>
          </p:nvPr>
        </p:nvSpPr>
        <p:spPr>
          <a:xfrm>
            <a:off x="8158480" y="936124"/>
            <a:ext cx="2944812" cy="2042816"/>
          </a:xfrm>
          <a:custGeom>
            <a:avLst/>
            <a:gdLst>
              <a:gd name="connsiteX0" fmla="*/ 167593 w 2944812"/>
              <a:gd name="connsiteY0" fmla="*/ 0 h 2042816"/>
              <a:gd name="connsiteX1" fmla="*/ 2423118 w 2944812"/>
              <a:gd name="connsiteY1" fmla="*/ 0 h 2042816"/>
              <a:gd name="connsiteX2" fmla="*/ 2944812 w 2944812"/>
              <a:gd name="connsiteY2" fmla="*/ 521694 h 2042816"/>
              <a:gd name="connsiteX3" fmla="*/ 2944812 w 2944812"/>
              <a:gd name="connsiteY3" fmla="*/ 1875223 h 2042816"/>
              <a:gd name="connsiteX4" fmla="*/ 2777219 w 2944812"/>
              <a:gd name="connsiteY4" fmla="*/ 2042816 h 2042816"/>
              <a:gd name="connsiteX5" fmla="*/ 521694 w 2944812"/>
              <a:gd name="connsiteY5" fmla="*/ 2042816 h 2042816"/>
              <a:gd name="connsiteX6" fmla="*/ 0 w 2944812"/>
              <a:gd name="connsiteY6" fmla="*/ 1521122 h 2042816"/>
              <a:gd name="connsiteX7" fmla="*/ 0 w 2944812"/>
              <a:gd name="connsiteY7" fmla="*/ 167593 h 204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812" h="2042816">
                <a:moveTo>
                  <a:pt x="167593" y="0"/>
                </a:moveTo>
                <a:lnTo>
                  <a:pt x="2423118" y="0"/>
                </a:lnTo>
                <a:lnTo>
                  <a:pt x="2944812" y="521694"/>
                </a:lnTo>
                <a:lnTo>
                  <a:pt x="2944812" y="1875223"/>
                </a:lnTo>
                <a:lnTo>
                  <a:pt x="2777219" y="2042816"/>
                </a:lnTo>
                <a:lnTo>
                  <a:pt x="521694" y="2042816"/>
                </a:lnTo>
                <a:lnTo>
                  <a:pt x="0" y="1521122"/>
                </a:lnTo>
                <a:lnTo>
                  <a:pt x="0" y="167593"/>
                </a:lnTo>
                <a:close/>
              </a:path>
            </a:pathLst>
          </a:custGeom>
          <a:noFill/>
        </p:spPr>
        <p:txBody>
          <a:bodyPr wrap="square" anchor="ctr">
            <a:noAutofit/>
          </a:bodyPr>
          <a:lstStyle>
            <a:lvl1pPr>
              <a:defRPr lang="en-ID"/>
            </a:lvl1pPr>
          </a:lstStyle>
          <a:p>
            <a:pPr lvl="0" algn="ctr"/>
            <a:endParaRPr lang="en-ID"/>
          </a:p>
        </p:txBody>
      </p:sp>
    </p:spTree>
    <p:extLst>
      <p:ext uri="{BB962C8B-B14F-4D97-AF65-F5344CB8AC3E}">
        <p14:creationId xmlns:p14="http://schemas.microsoft.com/office/powerpoint/2010/main" val="408831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theme" Target="../theme/theme5.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9953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808451"/>
      </p:ext>
    </p:extLst>
  </p:cSld>
  <p:clrMap bg1="lt1" tx1="dk1" bg2="lt2" tx2="dk2" accent1="accent1" accent2="accent2" accent3="accent3" accent4="accent4" accent5="accent5" accent6="accent6" hlink="hlink" folHlink="folHlink"/>
  <p:sldLayoutIdLst>
    <p:sldLayoutId id="2147483849"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57583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773079"/>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65292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074F12-AA26-4AC8-9962-C36BB8F32554}" type="datetimeFigureOut">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9/30/2025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2CCC60-E8CD-4174-8B1A-7DF615B22EEF}"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lumMod val="65000"/>
                  </a:prstClr>
                </a:solidFill>
                <a:effectLst/>
                <a:uLnTx/>
                <a:uFillTx/>
                <a:latin typeface="Calibri"/>
                <a:ea typeface="+mn-ea"/>
                <a:cs typeface="+mn-cs"/>
              </a:rPr>
              <a:t>This presentation uses a free template provided by FPPT.com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lumMod val="65000"/>
                  </a:prstClr>
                </a:solidFill>
                <a:effectLst/>
                <a:uLnTx/>
                <a:uFillTx/>
                <a:latin typeface="Calibri"/>
                <a:ea typeface="+mn-ea"/>
                <a:cs typeface="+mn-cs"/>
              </a:rPr>
              <a:t>www.free-power-point-templates.com</a:t>
            </a:r>
          </a:p>
        </p:txBody>
      </p:sp>
    </p:spTree>
    <p:extLst>
      <p:ext uri="{BB962C8B-B14F-4D97-AF65-F5344CB8AC3E}">
        <p14:creationId xmlns:p14="http://schemas.microsoft.com/office/powerpoint/2010/main" val="3692674952"/>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83EF3C-EB67-5E15-A3D3-937F035BDC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620669-DDD6-4077-8479-81786CCBF303}" type="slidenum">
              <a:rPr kumimoji="0" lang="fa-I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a-IR" sz="1200" b="0" i="0" u="none" strike="noStrike" kern="1200" cap="none" spc="0" normalizeH="0" baseline="0" noProof="0">
              <a:ln>
                <a:noFill/>
              </a:ln>
              <a:solidFill>
                <a:prstClr val="black">
                  <a:tint val="75000"/>
                </a:prst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22631945"/>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8" r:id="rId19"/>
    <p:sldLayoutId id="2147483959" r:id="rId20"/>
    <p:sldLayoutId id="2147483960" r:id="rId21"/>
    <p:sldLayoutId id="2147483961" r:id="rId22"/>
    <p:sldLayoutId id="2147483962" r:id="rId23"/>
    <p:sldLayoutId id="2147483963" r:id="rId24"/>
    <p:sldLayoutId id="2147483965" r:id="rId25"/>
    <p:sldLayoutId id="2147483970"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BA54C7-DFBF-4197-AD9A-241866F0CB32}"/>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p:cNvSpPr>
            <a:spLocks noGrp="1"/>
          </p:cNvSpPr>
          <p:nvPr>
            <p:ph type="subTitle" idx="1"/>
          </p:nvPr>
        </p:nvSpPr>
        <p:spPr>
          <a:xfrm>
            <a:off x="6854704" y="3195467"/>
            <a:ext cx="3926694" cy="1183667"/>
          </a:xfrm>
        </p:spPr>
        <p:txBody>
          <a:bodyPr>
            <a:noAutofit/>
          </a:bodyPr>
          <a:lstStyle/>
          <a:p>
            <a:pPr rtl="1"/>
            <a:r>
              <a:rPr lang="fa-IR" sz="3600" dirty="0">
                <a:solidFill>
                  <a:srgbClr val="E2721D"/>
                </a:solidFill>
                <a:latin typeface="Peyda ExtBd" pitchFamily="2" charset="-78"/>
                <a:ea typeface="+mj-ea"/>
                <a:cs typeface="Peyda ExtBd" pitchFamily="2" charset="-78"/>
              </a:rPr>
              <a:t>دکتر امیر نویدی</a:t>
            </a:r>
          </a:p>
        </p:txBody>
      </p:sp>
      <p:sp>
        <p:nvSpPr>
          <p:cNvPr id="2" name="Title 1"/>
          <p:cNvSpPr>
            <a:spLocks noGrp="1"/>
          </p:cNvSpPr>
          <p:nvPr>
            <p:ph type="ctrTitle"/>
          </p:nvPr>
        </p:nvSpPr>
        <p:spPr>
          <a:xfrm flipV="1">
            <a:off x="493159" y="3066179"/>
            <a:ext cx="10302923" cy="45719"/>
          </a:xfrm>
        </p:spPr>
        <p:txBody>
          <a:bodyPr>
            <a:noAutofit/>
          </a:bodyPr>
          <a:lstStyle/>
          <a:p>
            <a:pPr rtl="1"/>
            <a:br>
              <a:rPr lang="en-US" dirty="0">
                <a:solidFill>
                  <a:schemeClr val="tx1">
                    <a:lumMod val="95000"/>
                    <a:lumOff val="5000"/>
                  </a:schemeClr>
                </a:solidFill>
                <a:latin typeface="Peyda ExtBd" pitchFamily="2" charset="-78"/>
                <a:cs typeface="Peyda ExtBd" pitchFamily="2" charset="-78"/>
              </a:rPr>
            </a:br>
            <a:endParaRPr lang="en-US" dirty="0">
              <a:solidFill>
                <a:schemeClr val="tx1">
                  <a:lumMod val="95000"/>
                  <a:lumOff val="5000"/>
                </a:schemeClr>
              </a:solidFill>
              <a:latin typeface="Peyda ExtBd" pitchFamily="2" charset="-78"/>
              <a:cs typeface="Peyda ExtBd" pitchFamily="2" charset="-78"/>
            </a:endParaRPr>
          </a:p>
        </p:txBody>
      </p:sp>
      <p:sp>
        <p:nvSpPr>
          <p:cNvPr id="5" name="Subtitle 2">
            <a:extLst>
              <a:ext uri="{FF2B5EF4-FFF2-40B4-BE49-F238E27FC236}">
                <a16:creationId xmlns:a16="http://schemas.microsoft.com/office/drawing/2014/main" id="{96AFC26F-EDD7-48F2-8869-D6C46A41C47A}"/>
              </a:ext>
            </a:extLst>
          </p:cNvPr>
          <p:cNvSpPr txBox="1">
            <a:spLocks/>
          </p:cNvSpPr>
          <p:nvPr/>
        </p:nvSpPr>
        <p:spPr>
          <a:xfrm>
            <a:off x="-879021" y="2166449"/>
            <a:ext cx="11675103" cy="750555"/>
          </a:xfrm>
          <a:prstGeom prst="rect">
            <a:avLst/>
          </a:prstGeom>
        </p:spPr>
        <p:txBody>
          <a:bodyPr vert="horz" lIns="91440" tIns="45720" rIns="91440" bIns="45720" rtlCol="0">
            <a:noAutofit/>
          </a:bodyPr>
          <a:lstStyle>
            <a:lvl1pPr marL="0" indent="0" algn="r" defTabSz="1219170" rtl="0" eaLnBrk="1" latinLnBrk="0" hangingPunct="1">
              <a:spcBef>
                <a:spcPct val="20000"/>
              </a:spcBef>
              <a:buFont typeface="Arial" pitchFamily="34" charset="0"/>
              <a:buNone/>
              <a:defRPr sz="3733" b="0" i="0" kern="1200">
                <a:solidFill>
                  <a:schemeClr val="bg1"/>
                </a:solidFill>
                <a:latin typeface="+mn-lt"/>
                <a:ea typeface="+mn-ea"/>
                <a:cs typeface="+mn-cs"/>
              </a:defRPr>
            </a:lvl1pPr>
            <a:lvl2pPr marL="609585" indent="0" algn="ctr" defTabSz="1219170" rtl="0" eaLnBrk="1" latinLnBrk="0" hangingPunct="1">
              <a:spcBef>
                <a:spcPct val="20000"/>
              </a:spcBef>
              <a:buFont typeface="Arial"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rtl="1"/>
            <a:r>
              <a:rPr lang="fa-IR" sz="4400" dirty="0">
                <a:solidFill>
                  <a:schemeClr val="tx1"/>
                </a:solidFill>
                <a:latin typeface="Peyda ExtBd" pitchFamily="2" charset="-78"/>
                <a:ea typeface="+mj-ea"/>
                <a:cs typeface="Peyda ExtBd" pitchFamily="2" charset="-78"/>
              </a:rPr>
              <a:t>پرامپت‌های پرکاربرد در جذب و استخدام</a:t>
            </a:r>
          </a:p>
        </p:txBody>
      </p:sp>
    </p:spTree>
    <p:extLst>
      <p:ext uri="{BB962C8B-B14F-4D97-AF65-F5344CB8AC3E}">
        <p14:creationId xmlns:p14="http://schemas.microsoft.com/office/powerpoint/2010/main" val="23788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E30DECD8-F521-40B5-8E36-B8588D83E539}"/>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D2119CCE-940B-4F80-8A60-11CA32C91D19}"/>
              </a:ext>
            </a:extLst>
          </p:cNvPr>
          <p:cNvSpPr txBox="1"/>
          <p:nvPr/>
        </p:nvSpPr>
        <p:spPr>
          <a:xfrm>
            <a:off x="8037070" y="842752"/>
            <a:ext cx="3356339"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شایستگی ها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2236008"/>
            <a:ext cx="10376415"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Generate a summary of competencies and their detailed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descriptions for the position of [job title] in a table format, with</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 subdivision by levels of experience (junior, mid, senior/junior</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specialist, senior specialist or other).</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خلاصه‌ای از شایستگی‌ها و شرح جزئیات آنها را برای موقعیت [عنوان شغلی] در قالب جدول تهیه کنید، به همراه یک زیربخش بر اساس سطوح تجربه (کارشناس ارشد، کارشناس میانی، کارشناس یا سایر موارد).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642038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2000"/>
                                        <p:tgtEl>
                                          <p:spTgt spid="47"/>
                                        </p:tgtEl>
                                      </p:cBhvr>
                                    </p:animEffect>
                                    <p:anim calcmode="lin" valueType="num">
                                      <p:cBhvr>
                                        <p:cTn id="13" dur="2000" fill="hold"/>
                                        <p:tgtEl>
                                          <p:spTgt spid="47"/>
                                        </p:tgtEl>
                                        <p:attrNameLst>
                                          <p:attrName>ppt_w</p:attrName>
                                        </p:attrNameLst>
                                      </p:cBhvr>
                                      <p:tavLst>
                                        <p:tav tm="0" fmla="#ppt_w*sin(2.5*pi*$)">
                                          <p:val>
                                            <p:fltVal val="0"/>
                                          </p:val>
                                        </p:tav>
                                        <p:tav tm="100000">
                                          <p:val>
                                            <p:fltVal val="1"/>
                                          </p:val>
                                        </p:tav>
                                      </p:tavLst>
                                    </p:anim>
                                    <p:anim calcmode="lin" valueType="num">
                                      <p:cBhvr>
                                        <p:cTn id="14" dur="2000" fill="hold"/>
                                        <p:tgtEl>
                                          <p:spTgt spid="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9D0C4639-C0B9-4FB7-AD62-EAC70853B4EA}"/>
              </a:ext>
            </a:extLst>
          </p:cNvPr>
          <p:cNvPicPr>
            <a:picLocks noChangeAspect="1"/>
          </p:cNvPicPr>
          <p:nvPr/>
        </p:nvPicPr>
        <p:blipFill>
          <a:blip r:embed="rId3"/>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42D2242B-0BEE-4D1D-9DB6-9C103A6DCA65}"/>
              </a:ext>
            </a:extLst>
          </p:cNvPr>
          <p:cNvSpPr txBox="1"/>
          <p:nvPr/>
        </p:nvSpPr>
        <p:spPr>
          <a:xfrm>
            <a:off x="8037070" y="842752"/>
            <a:ext cx="3356339"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شایستگی ها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8512" y="2387583"/>
            <a:ext cx="10324897" cy="191873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lang="en-US" sz="2000" dirty="0">
                <a:solidFill>
                  <a:srgbClr val="323232"/>
                </a:solidFill>
                <a:latin typeface="Peyda Med" pitchFamily="2" charset="-78"/>
                <a:cs typeface="Peyda Med" pitchFamily="2" charset="-78"/>
              </a:rPr>
              <a:t>Generate a list of duties for the position of [job title]</a:t>
            </a:r>
            <a:r>
              <a:rPr lang="fa-IR" sz="2000" dirty="0">
                <a:solidFill>
                  <a:srgbClr val="323232"/>
                </a:solidFill>
                <a:latin typeface="Peyda Med" pitchFamily="2" charset="-78"/>
                <a:cs typeface="Peyda Med" pitchFamily="2" charset="-78"/>
              </a:rPr>
              <a:t>.</a:t>
            </a:r>
            <a:endParaRPr lang="fa-IR" sz="2667" dirty="0">
              <a:solidFill>
                <a:srgbClr val="FF0000"/>
              </a:solidFill>
              <a:latin typeface="Peyda Med" pitchFamily="2" charset="-78"/>
              <a:ea typeface="Arial Unicode MS"/>
              <a:cs typeface="Peyda Med" pitchFamily="2" charset="-78"/>
            </a:endParaRPr>
          </a:p>
          <a:p>
            <a:pPr lvl="0" algn="just" defTabSz="914363" rtl="1"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فهرستی از وظایف مربوط به موقعیت [عنوان شغلی] تهیه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1300280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ircle(in)">
                                      <p:cBhvr>
                                        <p:cTn id="12"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900E3D3F-AFEA-4A10-A202-525FA4077622}"/>
              </a:ext>
            </a:extLst>
          </p:cNvPr>
          <p:cNvPicPr>
            <a:picLocks noChangeAspect="1"/>
          </p:cNvPicPr>
          <p:nvPr/>
        </p:nvPicPr>
        <p:blipFill>
          <a:blip r:embed="rId3"/>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A4740D5F-5430-4D78-AC7A-DF68A6BD745D}"/>
              </a:ext>
            </a:extLst>
          </p:cNvPr>
          <p:cNvSpPr txBox="1"/>
          <p:nvPr/>
        </p:nvSpPr>
        <p:spPr>
          <a:xfrm>
            <a:off x="7479588" y="842752"/>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محدوده وظایف</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955497" y="2167967"/>
            <a:ext cx="10437913" cy="2925353"/>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Generate a list of responsibilities for the position of [job title]. Assign responsibilities to the employee’s level of experience.</a:t>
            </a:r>
            <a:endParaRPr lang="fa-IR" sz="2000" dirty="0">
              <a:solidFill>
                <a:srgbClr val="323232"/>
              </a:solidFill>
              <a:latin typeface="Peyda Med" pitchFamily="2" charset="-78"/>
              <a:cs typeface="Peyda Med" pitchFamily="2" charset="-78"/>
            </a:endParaRPr>
          </a:p>
          <a:p>
            <a:pPr marL="0" marR="0" lvl="0" indent="0" algn="just" defTabSz="914363" rtl="1" eaLnBrk="1" fontAlgn="base" latinLnBrk="0" hangingPunct="1">
              <a:lnSpc>
                <a:spcPct val="150000"/>
              </a:lnSpc>
              <a:spcBef>
                <a:spcPts val="0"/>
              </a:spcBef>
              <a:spcAft>
                <a:spcPts val="0"/>
              </a:spcAft>
              <a:buClrTx/>
              <a:buSzTx/>
              <a:buFontTx/>
              <a:buNone/>
              <a:tabLst/>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kumimoji="0" lang="fa-IR" sz="2333" b="0" i="0" u="none" strike="noStrike" kern="1200" cap="none" spc="0" normalizeH="0" baseline="0" noProof="0" dirty="0">
                <a:ln>
                  <a:noFill/>
                </a:ln>
                <a:solidFill>
                  <a:srgbClr val="323232"/>
                </a:solidFill>
                <a:effectLst/>
                <a:uLnTx/>
                <a:uFillTx/>
                <a:latin typeface="Peyda Med" pitchFamily="2" charset="-78"/>
                <a:cs typeface="Peyda Med" pitchFamily="2" charset="-78"/>
              </a:rPr>
              <a:t>فهرستی </a:t>
            </a:r>
            <a:r>
              <a:rPr lang="fa-IR" sz="2333" dirty="0">
                <a:solidFill>
                  <a:srgbClr val="323232"/>
                </a:solidFill>
                <a:latin typeface="Peyda Med" pitchFamily="2" charset="-78"/>
                <a:cs typeface="Peyda Med" pitchFamily="2" charset="-78"/>
              </a:rPr>
              <a:t>از مسئولیت‌ها برای موقعیت [عنوان شغلی] تهیه کنید. مسئولیت‌ها را بر اساس سطح تجربه کارمند تعیین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1472759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barn(inVertical)">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D021AF51-8AE0-47D0-8C9A-0DBC4AD6DBDC}"/>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B860C2B5-A4FD-46D6-AFD6-01C69B0F54B6}"/>
              </a:ext>
            </a:extLst>
          </p:cNvPr>
          <p:cNvSpPr txBox="1"/>
          <p:nvPr/>
        </p:nvSpPr>
        <p:spPr>
          <a:xfrm>
            <a:off x="7185779" y="842752"/>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آگهی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2092170"/>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lang="en-US" sz="2000" dirty="0">
                <a:solidFill>
                  <a:srgbClr val="323232"/>
                </a:solidFill>
                <a:latin typeface="Peyda Med" pitchFamily="2" charset="-78"/>
                <a:cs typeface="Peyda Med" pitchFamily="2" charset="-78"/>
              </a:rPr>
              <a:t> Generate a job advertisement for the position of [job title]. In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advertisement, enumerate the elements that are relevant, such as</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desired experience, job duties, required certificates, certifications</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and courses, benefits, location.</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یک آگهی استخدام برای موقعیت [عنوان شغلی] تهیه کنید. در آگهی، عناصر مرتبط، مانند تجربه مورد نظر، وظایف شغلی، گواهینامه‌ها و دوره‌های مورد نیاز، مزایا و مکان را فهرست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2790197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sp>
        <p:nvSpPr>
          <p:cNvPr id="5" name="Freeform: Shape 11">
            <a:extLst>
              <a:ext uri="{FF2B5EF4-FFF2-40B4-BE49-F238E27FC236}">
                <a16:creationId xmlns:a16="http://schemas.microsoft.com/office/drawing/2014/main" id="{762C39CE-E22F-1012-9D82-74CCF88B4990}"/>
              </a:ext>
            </a:extLst>
          </p:cNvPr>
          <p:cNvSpPr/>
          <p:nvPr/>
        </p:nvSpPr>
        <p:spPr>
          <a:xfrm>
            <a:off x="1060622" y="227273"/>
            <a:ext cx="10070757" cy="942715"/>
          </a:xfrm>
          <a:custGeom>
            <a:avLst/>
            <a:gdLst>
              <a:gd name="connsiteX0" fmla="*/ 0 w 2729341"/>
              <a:gd name="connsiteY0" fmla="*/ 0 h 660415"/>
              <a:gd name="connsiteX1" fmla="*/ 2729341 w 2729341"/>
              <a:gd name="connsiteY1" fmla="*/ 0 h 660415"/>
              <a:gd name="connsiteX2" fmla="*/ 2729341 w 2729341"/>
              <a:gd name="connsiteY2" fmla="*/ 660415 h 660415"/>
              <a:gd name="connsiteX3" fmla="*/ 0 w 2729341"/>
              <a:gd name="connsiteY3" fmla="*/ 660415 h 660415"/>
            </a:gdLst>
            <a:ahLst/>
            <a:cxnLst>
              <a:cxn ang="0">
                <a:pos x="connsiteX0" y="connsiteY0"/>
              </a:cxn>
              <a:cxn ang="0">
                <a:pos x="connsiteX1" y="connsiteY1"/>
              </a:cxn>
              <a:cxn ang="0">
                <a:pos x="connsiteX2" y="connsiteY2"/>
              </a:cxn>
              <a:cxn ang="0">
                <a:pos x="connsiteX3" y="connsiteY3"/>
              </a:cxn>
            </a:cxnLst>
            <a:rect l="l" t="t" r="r" b="b"/>
            <a:pathLst>
              <a:path w="2729341" h="660415">
                <a:moveTo>
                  <a:pt x="0" y="0"/>
                </a:moveTo>
                <a:lnTo>
                  <a:pt x="2729341" y="0"/>
                </a:lnTo>
                <a:lnTo>
                  <a:pt x="2729341" y="660415"/>
                </a:lnTo>
                <a:lnTo>
                  <a:pt x="0" y="660415"/>
                </a:lnTo>
                <a:close/>
              </a:path>
            </a:pathLst>
          </a:custGeom>
          <a:solidFill>
            <a:srgbClr val="87ADDB">
              <a:lumMod val="75000"/>
            </a:srgbClr>
          </a:solidFill>
          <a:ln w="33338" cap="flat">
            <a:noFill/>
            <a:prstDash val="solid"/>
            <a:miter/>
          </a:ln>
        </p:spPr>
        <p:txBody>
          <a:bodyPr rtlCol="0" anchor="ctr"/>
          <a:lstStyle/>
          <a:p>
            <a:pPr marL="0" marR="0" lvl="0" indent="0" algn="ctr" defTabSz="914363" rtl="1" eaLnBrk="1" fontAlgn="auto" latinLnBrk="0" hangingPunct="1">
              <a:lnSpc>
                <a:spcPct val="100000"/>
              </a:lnSpc>
              <a:spcBef>
                <a:spcPts val="0"/>
              </a:spcBef>
              <a:spcAft>
                <a:spcPts val="0"/>
              </a:spcAft>
              <a:buClrTx/>
              <a:buSzTx/>
              <a:buFontTx/>
              <a:buNone/>
              <a:tabLst/>
              <a:defRPr/>
            </a:pPr>
            <a:r>
              <a:rPr kumimoji="0" lang="fa-IR" sz="5000" b="0" i="0" u="none" strike="noStrike" kern="0" cap="none" spc="0" normalizeH="0" baseline="0" noProof="0" dirty="0">
                <a:ln>
                  <a:noFill/>
                </a:ln>
                <a:solidFill>
                  <a:prstClr val="white"/>
                </a:solidFill>
                <a:effectLst/>
                <a:uLnTx/>
                <a:uFillTx/>
                <a:latin typeface="Shabnam Medium FD" panose="020B0603030804020204" pitchFamily="34" charset="-78"/>
                <a:cs typeface="Shabnam Medium FD" panose="020B0603030804020204" pitchFamily="34" charset="-78"/>
              </a:rPr>
              <a:t>آگهی استخدامی</a:t>
            </a:r>
            <a:endParaRPr kumimoji="0" lang="en-US" sz="5000" b="0" i="0" u="none" strike="noStrike" kern="0" cap="none" spc="0" normalizeH="0" baseline="0" noProof="0" dirty="0">
              <a:ln>
                <a:noFill/>
              </a:ln>
              <a:solidFill>
                <a:prstClr val="white"/>
              </a:solidFill>
              <a:effectLst/>
              <a:uLnTx/>
              <a:uFillTx/>
              <a:latin typeface="Shabnam Medium FD" panose="020B0603030804020204" pitchFamily="34" charset="-78"/>
              <a:ea typeface="Arial Unicode MS"/>
              <a:cs typeface="Shabnam Medium FD" panose="020B0603030804020204" pitchFamily="34" charset="-78"/>
            </a:endParaRPr>
          </a:p>
        </p:txBody>
      </p:sp>
      <p:pic>
        <p:nvPicPr>
          <p:cNvPr id="46" name="Picture 45">
            <a:extLst>
              <a:ext uri="{FF2B5EF4-FFF2-40B4-BE49-F238E27FC236}">
                <a16:creationId xmlns:a16="http://schemas.microsoft.com/office/drawing/2014/main" id="{0A396803-A9FC-499E-B823-5B42D4B6C60C}"/>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D8B0CE8C-6796-4372-8935-387A45081754}"/>
              </a:ext>
            </a:extLst>
          </p:cNvPr>
          <p:cNvSpPr txBox="1"/>
          <p:nvPr/>
        </p:nvSpPr>
        <p:spPr>
          <a:xfrm>
            <a:off x="7185779" y="248092"/>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آگهی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34758" y="1342385"/>
            <a:ext cx="10038979" cy="4208844"/>
          </a:xfrm>
          <a:prstGeom prst="rect">
            <a:avLst/>
          </a:prstGeom>
          <a:noFill/>
        </p:spPr>
        <p:txBody>
          <a:bodyPr wrap="square">
            <a:spAutoFit/>
          </a:bodyPr>
          <a:lstStyle/>
          <a:p>
            <a:pPr lvl="0" algn="just" defTabSz="914363" fontAlgn="base">
              <a:lnSpc>
                <a:spcPct val="150000"/>
              </a:lnSpc>
              <a:defRPr/>
            </a:pPr>
            <a:r>
              <a:rPr kumimoji="0" lang="en-US"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lang="en-US" sz="2000" dirty="0">
                <a:solidFill>
                  <a:srgbClr val="E2721D"/>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Using the job description [provide your own description or one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you prepared previously with the help of </a:t>
            </a:r>
            <a:r>
              <a:rPr lang="en-US" sz="2000" dirty="0" err="1">
                <a:solidFill>
                  <a:srgbClr val="323232"/>
                </a:solidFill>
                <a:latin typeface="Peyda Med" pitchFamily="2" charset="-78"/>
                <a:cs typeface="Peyda Med" pitchFamily="2" charset="-78"/>
              </a:rPr>
              <a:t>ChatGPT</a:t>
            </a:r>
            <a:r>
              <a:rPr lang="en-US" sz="2000" dirty="0">
                <a:solidFill>
                  <a:srgbClr val="323232"/>
                </a:solidFill>
                <a:latin typeface="Peyda Med" pitchFamily="2" charset="-78"/>
                <a:cs typeface="Peyda Med" pitchFamily="2" charset="-78"/>
              </a:rPr>
              <a:t>], generate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 job advert for the position of [</a:t>
            </a:r>
            <a:r>
              <a:rPr lang="en-US" dirty="0">
                <a:solidFill>
                  <a:srgbClr val="323232"/>
                </a:solidFill>
                <a:latin typeface="Peyda Med" pitchFamily="2" charset="-78"/>
                <a:cs typeface="Peyda Med" pitchFamily="2" charset="-78"/>
              </a:rPr>
              <a:t>job</a:t>
            </a:r>
            <a:r>
              <a:rPr lang="en-US" sz="2000" dirty="0">
                <a:solidFill>
                  <a:srgbClr val="323232"/>
                </a:solidFill>
                <a:latin typeface="Peyda Med" pitchFamily="2" charset="-78"/>
                <a:cs typeface="Peyda Med" pitchFamily="2" charset="-78"/>
              </a:rPr>
              <a:t> title]. In your advert, include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such elements as desired experience, job-related responsibilities,</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required certificates, credentials and courses, benefits offered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by your company, location [city] or work mode [e.g. remote/hybrid].</a:t>
            </a:r>
            <a:endParaRPr kumimoji="0" lang="fa-IR" sz="2000"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000" dirty="0">
                <a:solidFill>
                  <a:srgbClr val="323232"/>
                </a:solidFill>
                <a:latin typeface="Peyda Med" pitchFamily="2" charset="-78"/>
                <a:cs typeface="Peyda Med" pitchFamily="2" charset="-78"/>
              </a:rPr>
              <a:t>با استفاده از شرح شغل [توضیح خودتان را ارائه دهید یا شرحی که قبلاً با کمک </a:t>
            </a:r>
            <a:r>
              <a:rPr lang="en-US" sz="2000" dirty="0" err="1">
                <a:solidFill>
                  <a:srgbClr val="323232"/>
                </a:solidFill>
                <a:latin typeface="Peyda Med" pitchFamily="2" charset="-78"/>
                <a:cs typeface="Peyda Med" pitchFamily="2" charset="-78"/>
              </a:rPr>
              <a:t>ChatGPT</a:t>
            </a:r>
            <a:r>
              <a:rPr lang="en-US" sz="2000" dirty="0">
                <a:solidFill>
                  <a:srgbClr val="323232"/>
                </a:solidFill>
                <a:latin typeface="Peyda Med" pitchFamily="2" charset="-78"/>
                <a:cs typeface="Peyda Med" pitchFamily="2" charset="-78"/>
              </a:rPr>
              <a:t> </a:t>
            </a:r>
            <a:r>
              <a:rPr lang="fa-IR" sz="2000" dirty="0">
                <a:solidFill>
                  <a:srgbClr val="323232"/>
                </a:solidFill>
                <a:latin typeface="Peyda Med" pitchFamily="2" charset="-78"/>
                <a:cs typeface="Peyda Med" pitchFamily="2" charset="-78"/>
              </a:rPr>
              <a:t>تهیه کرده‌اید]، یک آگهی استخدام برای موقعیت [عنوان شغلی] ایجاد کنید. در آگهی خود، عناصری مانند تجربه مورد نظر، مسئولیت‌های مرتبط با شغل، گواهینامه‌ها، اعتبارنامه‌ها و دوره‌های مورد نیاز، مزایای ارائه شده توسط شرکت، مکان [شهر] یا حالت کار [مثلاً از راه دور/ ترکیبی] را ذکر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9337185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225BC96B-8D10-4EB6-BFB4-A3E70763EC6B}"/>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968CA433-52D4-4D37-B0D8-C466C7C67461}"/>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آگهی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87896"/>
            <a:ext cx="10038979" cy="3747180"/>
          </a:xfrm>
          <a:prstGeom prst="rect">
            <a:avLst/>
          </a:prstGeom>
          <a:noFill/>
        </p:spPr>
        <p:txBody>
          <a:bodyPr wrap="square">
            <a:spAutoFit/>
          </a:bodyPr>
          <a:lstStyle/>
          <a:p>
            <a:pPr lvl="0" algn="just" defTabSz="914363" fontAlgn="base">
              <a:lnSpc>
                <a:spcPct val="150000"/>
              </a:lnSpc>
              <a:defRPr/>
            </a:pPr>
            <a:r>
              <a:rPr kumimoji="0" lang="en-US"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000"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rPr>
              <a:t>:</a:t>
            </a:r>
            <a:r>
              <a:rPr lang="en-US" sz="2000" dirty="0">
                <a:solidFill>
                  <a:srgbClr val="323232"/>
                </a:solidFill>
                <a:latin typeface="Peyda Med" pitchFamily="2" charset="-78"/>
                <a:cs typeface="Peyda Med" pitchFamily="2" charset="-78"/>
              </a:rPr>
              <a:t> Create an internal job advert for the position of [job title]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addressed at current employees. In the ad, include such elements</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as desired experience, job-related responsibilities, required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certificates, credentials and completed courses, benefits offered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by your company, location [city] or work mode [e.g. remote/hybrid].</a:t>
            </a:r>
            <a:endParaRPr kumimoji="0" lang="fa-IR" sz="2000"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000" dirty="0">
                <a:solidFill>
                  <a:srgbClr val="323232"/>
                </a:solidFill>
                <a:latin typeface="Peyda Med" pitchFamily="2" charset="-78"/>
                <a:cs typeface="Peyda Med" pitchFamily="2" charset="-78"/>
              </a:rPr>
              <a:t>یک آگهی استخدام داخلی برای موقعیت [عنوان شغلی] ایجاد کنید که خطاب به کارمندان فعلی باشد. در آگهی، عناصری مانند تجربه مورد نظر، مسئولیت‌های مرتبط با شغل، گواهینامه‌های مورد نیاز، اعتبارنامه‌ها و دوره‌های گذرانده شده، مزایای ارائه شده توسط شرکت شما، مکان [شهر] یا حالت کار [مثلاً از راه دور/ ترکیبی] را لحاظ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42294322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sp>
        <p:nvSpPr>
          <p:cNvPr id="5" name="Freeform: Shape 11">
            <a:extLst>
              <a:ext uri="{FF2B5EF4-FFF2-40B4-BE49-F238E27FC236}">
                <a16:creationId xmlns:a16="http://schemas.microsoft.com/office/drawing/2014/main" id="{762C39CE-E22F-1012-9D82-74CCF88B4990}"/>
              </a:ext>
            </a:extLst>
          </p:cNvPr>
          <p:cNvSpPr/>
          <p:nvPr/>
        </p:nvSpPr>
        <p:spPr>
          <a:xfrm>
            <a:off x="1060622" y="227273"/>
            <a:ext cx="10070757" cy="942715"/>
          </a:xfrm>
          <a:custGeom>
            <a:avLst/>
            <a:gdLst>
              <a:gd name="connsiteX0" fmla="*/ 0 w 2729341"/>
              <a:gd name="connsiteY0" fmla="*/ 0 h 660415"/>
              <a:gd name="connsiteX1" fmla="*/ 2729341 w 2729341"/>
              <a:gd name="connsiteY1" fmla="*/ 0 h 660415"/>
              <a:gd name="connsiteX2" fmla="*/ 2729341 w 2729341"/>
              <a:gd name="connsiteY2" fmla="*/ 660415 h 660415"/>
              <a:gd name="connsiteX3" fmla="*/ 0 w 2729341"/>
              <a:gd name="connsiteY3" fmla="*/ 660415 h 660415"/>
            </a:gdLst>
            <a:ahLst/>
            <a:cxnLst>
              <a:cxn ang="0">
                <a:pos x="connsiteX0" y="connsiteY0"/>
              </a:cxn>
              <a:cxn ang="0">
                <a:pos x="connsiteX1" y="connsiteY1"/>
              </a:cxn>
              <a:cxn ang="0">
                <a:pos x="connsiteX2" y="connsiteY2"/>
              </a:cxn>
              <a:cxn ang="0">
                <a:pos x="connsiteX3" y="connsiteY3"/>
              </a:cxn>
            </a:cxnLst>
            <a:rect l="l" t="t" r="r" b="b"/>
            <a:pathLst>
              <a:path w="2729341" h="660415">
                <a:moveTo>
                  <a:pt x="0" y="0"/>
                </a:moveTo>
                <a:lnTo>
                  <a:pt x="2729341" y="0"/>
                </a:lnTo>
                <a:lnTo>
                  <a:pt x="2729341" y="660415"/>
                </a:lnTo>
                <a:lnTo>
                  <a:pt x="0" y="660415"/>
                </a:lnTo>
                <a:close/>
              </a:path>
            </a:pathLst>
          </a:custGeom>
          <a:solidFill>
            <a:srgbClr val="87ADDB">
              <a:lumMod val="75000"/>
            </a:srgbClr>
          </a:solidFill>
          <a:ln w="33338" cap="flat">
            <a:noFill/>
            <a:prstDash val="solid"/>
            <a:miter/>
          </a:ln>
        </p:spPr>
        <p:txBody>
          <a:bodyPr rtlCol="0" anchor="ctr"/>
          <a:lstStyle/>
          <a:p>
            <a:pPr marL="0" marR="0" lvl="0" indent="0" algn="ctr" defTabSz="914363" rtl="1" eaLnBrk="1" fontAlgn="auto" latinLnBrk="0" hangingPunct="1">
              <a:lnSpc>
                <a:spcPct val="100000"/>
              </a:lnSpc>
              <a:spcBef>
                <a:spcPts val="0"/>
              </a:spcBef>
              <a:spcAft>
                <a:spcPts val="0"/>
              </a:spcAft>
              <a:buClrTx/>
              <a:buSzTx/>
              <a:buFontTx/>
              <a:buNone/>
              <a:tabLst/>
              <a:defRPr/>
            </a:pPr>
            <a:r>
              <a:rPr kumimoji="0" lang="fa-IR" sz="5000" b="0" i="0" u="none" strike="noStrike" kern="0" cap="none" spc="0" normalizeH="0" baseline="0" noProof="0" dirty="0">
                <a:ln>
                  <a:noFill/>
                </a:ln>
                <a:solidFill>
                  <a:prstClr val="white"/>
                </a:solidFill>
                <a:effectLst/>
                <a:uLnTx/>
                <a:uFillTx/>
                <a:latin typeface="Shabnam Medium FD" panose="020B0603030804020204" pitchFamily="34" charset="-78"/>
                <a:ea typeface="Arial Unicode MS"/>
                <a:cs typeface="Shabnam Medium FD" panose="020B0603030804020204" pitchFamily="34" charset="-78"/>
              </a:rPr>
              <a:t>آگهی استخدامی</a:t>
            </a:r>
            <a:endParaRPr kumimoji="0" lang="en-US" sz="5000" b="0" i="0" u="none" strike="noStrike" kern="0" cap="none" spc="0" normalizeH="0" baseline="0" noProof="0" dirty="0">
              <a:ln>
                <a:noFill/>
              </a:ln>
              <a:solidFill>
                <a:prstClr val="white"/>
              </a:solidFill>
              <a:effectLst/>
              <a:uLnTx/>
              <a:uFillTx/>
              <a:latin typeface="Shabnam Medium FD" panose="020B0603030804020204" pitchFamily="34" charset="-78"/>
              <a:ea typeface="Arial Unicode MS"/>
              <a:cs typeface="Shabnam Medium FD" panose="020B0603030804020204" pitchFamily="34" charset="-78"/>
            </a:endParaRPr>
          </a:p>
        </p:txBody>
      </p:sp>
      <p:pic>
        <p:nvPicPr>
          <p:cNvPr id="48" name="Picture 47">
            <a:extLst>
              <a:ext uri="{FF2B5EF4-FFF2-40B4-BE49-F238E27FC236}">
                <a16:creationId xmlns:a16="http://schemas.microsoft.com/office/drawing/2014/main" id="{5D6AC5F6-0BE5-4156-B5BF-774CF19C0C28}"/>
              </a:ext>
            </a:extLst>
          </p:cNvPr>
          <p:cNvPicPr>
            <a:picLocks noChangeAspect="1"/>
          </p:cNvPicPr>
          <p:nvPr/>
        </p:nvPicPr>
        <p:blipFill>
          <a:blip r:embed="rId2"/>
          <a:stretch>
            <a:fillRect/>
          </a:stretch>
        </p:blipFill>
        <p:spPr>
          <a:xfrm>
            <a:off x="0" y="0"/>
            <a:ext cx="12192000" cy="6858000"/>
          </a:xfrm>
          <a:prstGeom prst="rect">
            <a:avLst/>
          </a:prstGeom>
        </p:spPr>
      </p:pic>
      <p:sp>
        <p:nvSpPr>
          <p:cNvPr id="49" name="TextBox 48">
            <a:extLst>
              <a:ext uri="{FF2B5EF4-FFF2-40B4-BE49-F238E27FC236}">
                <a16:creationId xmlns:a16="http://schemas.microsoft.com/office/drawing/2014/main" id="{11A19EE9-7873-49EC-B54B-EB9396248FC3}"/>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آگهی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962132" y="1612050"/>
            <a:ext cx="10070758" cy="3797193"/>
          </a:xfrm>
          <a:prstGeom prst="rect">
            <a:avLst/>
          </a:prstGeom>
          <a:noFill/>
        </p:spPr>
        <p:txBody>
          <a:bodyPr wrap="square">
            <a:spAutoFit/>
          </a:bodyPr>
          <a:lstStyle/>
          <a:p>
            <a:pPr lvl="0" algn="just" defTabSz="914363" fontAlgn="base">
              <a:lnSpc>
                <a:spcPct val="150000"/>
              </a:lnSpc>
              <a:defRPr/>
            </a:pPr>
            <a:r>
              <a:rPr kumimoji="0" lang="en-US"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rPr>
              <a:t> </a:t>
            </a:r>
            <a:r>
              <a:rPr lang="en-US" dirty="0">
                <a:solidFill>
                  <a:srgbClr val="323232"/>
                </a:solidFill>
                <a:latin typeface="Peyda Med" pitchFamily="2" charset="-78"/>
                <a:cs typeface="Peyda Med" pitchFamily="2" charset="-78"/>
              </a:rPr>
              <a:t>Prepare a job advert post for the position of [job title] to be published</a:t>
            </a:r>
            <a:r>
              <a:rPr lang="fa-IR" dirty="0">
                <a:solidFill>
                  <a:srgbClr val="323232"/>
                </a:solidFill>
                <a:latin typeface="Peyda Med" pitchFamily="2" charset="-78"/>
                <a:cs typeface="Peyda Med" pitchFamily="2" charset="-78"/>
              </a:rPr>
              <a:t> </a:t>
            </a:r>
            <a:r>
              <a:rPr lang="en-US" dirty="0">
                <a:solidFill>
                  <a:srgbClr val="323232"/>
                </a:solidFill>
                <a:latin typeface="Peyda Med" pitchFamily="2" charset="-78"/>
                <a:cs typeface="Peyda Med" pitchFamily="2" charset="-78"/>
              </a:rPr>
              <a:t>in social media [you can specify which media]. In the advert, include</a:t>
            </a:r>
            <a:r>
              <a:rPr lang="fa-IR" dirty="0">
                <a:solidFill>
                  <a:srgbClr val="323232"/>
                </a:solidFill>
                <a:latin typeface="Peyda Med" pitchFamily="2" charset="-78"/>
                <a:cs typeface="Peyda Med" pitchFamily="2" charset="-78"/>
              </a:rPr>
              <a:t> </a:t>
            </a:r>
            <a:r>
              <a:rPr lang="en-US" dirty="0">
                <a:solidFill>
                  <a:srgbClr val="323232"/>
                </a:solidFill>
                <a:latin typeface="Peyda Med" pitchFamily="2" charset="-78"/>
                <a:cs typeface="Peyda Med" pitchFamily="2" charset="-78"/>
              </a:rPr>
              <a:t>such elements as desired experience, job-related responsibilities,</a:t>
            </a:r>
            <a:r>
              <a:rPr lang="fa-IR" dirty="0">
                <a:solidFill>
                  <a:srgbClr val="323232"/>
                </a:solidFill>
                <a:latin typeface="Peyda Med" pitchFamily="2" charset="-78"/>
                <a:cs typeface="Peyda Med" pitchFamily="2" charset="-78"/>
              </a:rPr>
              <a:t> </a:t>
            </a:r>
            <a:r>
              <a:rPr lang="en-US" dirty="0">
                <a:solidFill>
                  <a:srgbClr val="323232"/>
                </a:solidFill>
                <a:latin typeface="Peyda Med" pitchFamily="2" charset="-78"/>
                <a:cs typeface="Peyda Med" pitchFamily="2" charset="-78"/>
              </a:rPr>
              <a:t>required certificates, credentials and completed courses, benefits</a:t>
            </a:r>
            <a:r>
              <a:rPr lang="fa-IR" dirty="0">
                <a:solidFill>
                  <a:srgbClr val="323232"/>
                </a:solidFill>
                <a:latin typeface="Peyda Med" pitchFamily="2" charset="-78"/>
                <a:cs typeface="Peyda Med" pitchFamily="2" charset="-78"/>
              </a:rPr>
              <a:t> </a:t>
            </a:r>
            <a:r>
              <a:rPr lang="en-US" dirty="0">
                <a:solidFill>
                  <a:srgbClr val="323232"/>
                </a:solidFill>
                <a:latin typeface="Peyda Med" pitchFamily="2" charset="-78"/>
                <a:cs typeface="Peyda Med" pitchFamily="2" charset="-78"/>
              </a:rPr>
              <a:t>offered by your company, location [city] or work mode [e.g. remote/</a:t>
            </a:r>
            <a:r>
              <a:rPr lang="fa-IR" dirty="0">
                <a:solidFill>
                  <a:srgbClr val="323232"/>
                </a:solidFill>
                <a:latin typeface="Peyda Med" pitchFamily="2" charset="-78"/>
                <a:cs typeface="Peyda Med" pitchFamily="2" charset="-78"/>
              </a:rPr>
              <a:t> </a:t>
            </a:r>
            <a:r>
              <a:rPr lang="en-US" dirty="0">
                <a:solidFill>
                  <a:srgbClr val="323232"/>
                </a:solidFill>
                <a:latin typeface="Peyda Med" pitchFamily="2" charset="-78"/>
                <a:cs typeface="Peyda Med" pitchFamily="2" charset="-78"/>
              </a:rPr>
              <a:t>hybrid]. Use a number of emojis and hashtags.</a:t>
            </a:r>
            <a:endParaRPr lang="fa-IR" dirty="0">
              <a:solidFill>
                <a:srgbClr val="323232"/>
              </a:solidFill>
              <a:latin typeface="Peyda Med" pitchFamily="2" charset="-78"/>
              <a:cs typeface="Peyda Med" pitchFamily="2" charset="-78"/>
            </a:endParaRPr>
          </a:p>
          <a:p>
            <a:pPr lvl="0" algn="just" defTabSz="914363" fontAlgn="base">
              <a:lnSpc>
                <a:spcPct val="150000"/>
              </a:lnSpc>
              <a:defRPr/>
            </a:pPr>
            <a:endParaRPr kumimoji="0" lang="fa-IR"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dirty="0">
                <a:solidFill>
                  <a:srgbClr val="323232"/>
                </a:solidFill>
                <a:latin typeface="Peyda Med" pitchFamily="2" charset="-78"/>
                <a:cs typeface="Peyda Med" pitchFamily="2" charset="-78"/>
              </a:rPr>
              <a:t>یک آگهی استخدام برای موقعیت [عنوان شغلی] آماده کنید تا در رسانه‌های اجتماعی [می‌توانید مشخص کنید کدام رسانه] منتشر شود. در آگهی، مواردی مانند تجربه مورد نظر، مسئولیت‌های مرتبط با شغل، گواهینامه‌های مورد نیاز، اعتبارنامه‌ها و دوره‌های گذرانده شده، مزایای ارائه شده توسط شرکت شما، موقعیت مکانی [شهر] یا حالت کاری [مثلاً دورکاری/ ترکیبی] را ذکر کنید. از تعدادی ایموجی و هشتگ استفاده کنید.</a:t>
            </a:r>
            <a:endParaRPr kumimoji="0" lang="fa-IR"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536619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9A4CFDCB-31F2-41B7-B107-CD2DD6E636E3}"/>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87DC1A35-8F38-4433-8375-351711F13F8E}"/>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منبع یابی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lang="en-US" sz="2000" dirty="0">
                <a:solidFill>
                  <a:srgbClr val="323232"/>
                </a:solidFill>
                <a:latin typeface="Peyda Med" pitchFamily="2" charset="-78"/>
                <a:cs typeface="Peyda Med" pitchFamily="2" charset="-78"/>
              </a:rPr>
              <a:t> Prepare [how many?] proposals for the content of a short,</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personalized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sourcing message in [a formal, informal,</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direct, professional] tone for [name of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social network]to a candidate for [job title]. Take into account benefits,</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salary, bonus system, etc.</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[چند؟] پیشنهاد برای محتوای یک پیام کوتاه و شخصی‌سازی‌شده‌ی منبع‌یابی با لحنی [رسمی، غیررسمی، مستقیم، حرفه‌ای] برای [نام شبکه اجتماعی] به یک کاندیدا برای [عنوان شغلی] آماده کنید. مزایا، حقوق، سیستم پاداش و غیره را در نظر بگیرید.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477234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Effect transition="in" filter="fade">
                                      <p:cBhvr>
                                        <p:cTn id="15" dur="2000"/>
                                        <p:tgtEl>
                                          <p:spTgt spid="47">
                                            <p:txEl>
                                              <p:pRg st="0" end="0"/>
                                            </p:txEl>
                                          </p:spTgt>
                                        </p:tgtEl>
                                      </p:cBhvr>
                                    </p:animEffect>
                                    <p:anim calcmode="lin" valueType="num">
                                      <p:cBhvr>
                                        <p:cTn id="16" dur="2000" fill="hold"/>
                                        <p:tgtEl>
                                          <p:spTgt spid="47">
                                            <p:txEl>
                                              <p:pRg st="0" end="0"/>
                                            </p:txEl>
                                          </p:spTgt>
                                        </p:tgtEl>
                                        <p:attrNameLst>
                                          <p:attrName>ppt_w</p:attrName>
                                        </p:attrNameLst>
                                      </p:cBhvr>
                                      <p:tavLst>
                                        <p:tav tm="0" fmla="#ppt_w*sin(2.5*pi*$)">
                                          <p:val>
                                            <p:fltVal val="0"/>
                                          </p:val>
                                        </p:tav>
                                        <p:tav tm="100000">
                                          <p:val>
                                            <p:fltVal val="1"/>
                                          </p:val>
                                        </p:tav>
                                      </p:tavLst>
                                    </p:anim>
                                    <p:anim calcmode="lin" valueType="num">
                                      <p:cBhvr>
                                        <p:cTn id="17" dur="2000" fill="hold"/>
                                        <p:tgtEl>
                                          <p:spTgt spid="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47">
                                            <p:txEl>
                                              <p:pRg st="1" end="1"/>
                                            </p:txEl>
                                          </p:spTgt>
                                        </p:tgtEl>
                                        <p:attrNameLst>
                                          <p:attrName>style.visibility</p:attrName>
                                        </p:attrNameLst>
                                      </p:cBhvr>
                                      <p:to>
                                        <p:strVal val="visible"/>
                                      </p:to>
                                    </p:set>
                                    <p:animEffect transition="in" filter="fade">
                                      <p:cBhvr>
                                        <p:cTn id="22" dur="2000"/>
                                        <p:tgtEl>
                                          <p:spTgt spid="47">
                                            <p:txEl>
                                              <p:pRg st="1" end="1"/>
                                            </p:txEl>
                                          </p:spTgt>
                                        </p:tgtEl>
                                      </p:cBhvr>
                                    </p:animEffect>
                                    <p:anim calcmode="lin" valueType="num">
                                      <p:cBhvr>
                                        <p:cTn id="23" dur="2000" fill="hold"/>
                                        <p:tgtEl>
                                          <p:spTgt spid="47">
                                            <p:txEl>
                                              <p:pRg st="1" end="1"/>
                                            </p:txEl>
                                          </p:spTgt>
                                        </p:tgtEl>
                                        <p:attrNameLst>
                                          <p:attrName>ppt_w</p:attrName>
                                        </p:attrNameLst>
                                      </p:cBhvr>
                                      <p:tavLst>
                                        <p:tav tm="0" fmla="#ppt_w*sin(2.5*pi*$)">
                                          <p:val>
                                            <p:fltVal val="0"/>
                                          </p:val>
                                        </p:tav>
                                        <p:tav tm="100000">
                                          <p:val>
                                            <p:fltVal val="1"/>
                                          </p:val>
                                        </p:tav>
                                      </p:tavLst>
                                    </p:anim>
                                    <p:anim calcmode="lin" valueType="num">
                                      <p:cBhvr>
                                        <p:cTn id="24" dur="2000" fill="hold"/>
                                        <p:tgtEl>
                                          <p:spTgt spid="4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3F904F5F-0B7C-4CEA-874E-B0793F8CE2B1}"/>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1FE4227E-C471-49A4-9659-2BD9E98E4A8B}"/>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منبع یابی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89060" y="1418450"/>
            <a:ext cx="9924837" cy="3747180"/>
          </a:xfrm>
          <a:prstGeom prst="rect">
            <a:avLst/>
          </a:prstGeom>
          <a:noFill/>
        </p:spPr>
        <p:txBody>
          <a:bodyPr wrap="square">
            <a:spAutoFit/>
          </a:bodyPr>
          <a:lstStyle/>
          <a:p>
            <a:pPr lvl="0" algn="just" defTabSz="914363" fontAlgn="base">
              <a:lnSpc>
                <a:spcPct val="150000"/>
              </a:lnSpc>
              <a:defRPr/>
            </a:pPr>
            <a:r>
              <a:rPr kumimoji="0" lang="en-US"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lang="en-US" sz="2000" dirty="0">
                <a:solidFill>
                  <a:srgbClr val="323232"/>
                </a:solidFill>
                <a:latin typeface="Peyda Med" pitchFamily="2" charset="-78"/>
                <a:cs typeface="Peyda Med" pitchFamily="2" charset="-78"/>
              </a:rPr>
              <a:t>  Prepare another reply to a candidate for the position of [job</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title] who [1. did not reply to your message, 2. replied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that they are not interested, 3. replied that they want to</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know the financial conditions of the offer (but you do not </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want to disclose them at this stage yet), 4. replied „maybe </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someday,” 5) asked not to approach them again].</a:t>
            </a:r>
            <a:endParaRPr lang="fa-IR" sz="2000" dirty="0">
              <a:solidFill>
                <a:srgbClr val="323232"/>
              </a:solidFill>
              <a:latin typeface="Peyda Med" pitchFamily="2" charset="-78"/>
              <a:cs typeface="Peyda Med" pitchFamily="2" charset="-78"/>
            </a:endParaRPr>
          </a:p>
          <a:p>
            <a:pPr lvl="0" algn="just" defTabSz="914363" rtl="1" fontAlgn="base">
              <a:lnSpc>
                <a:spcPct val="150000"/>
              </a:lnSpc>
              <a:defRPr/>
            </a:pPr>
            <a:r>
              <a:rPr kumimoji="0" lang="fa-IR"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000" dirty="0">
                <a:solidFill>
                  <a:srgbClr val="323232"/>
                </a:solidFill>
                <a:latin typeface="Peyda Med" pitchFamily="2" charset="-78"/>
                <a:cs typeface="Peyda Med" pitchFamily="2" charset="-78"/>
              </a:rPr>
              <a:t>پاسخی برای کاندیدایی برای موقعیت [عنوان شغلی] آماده کنید که [۱. به پیام شما پاسخ نداده است، ۲. پاسخ داده است که علاقه‌ای ندارد، ۳. پاسخ داده است که می‌خواهد شرایط مالی پیشنهاد را بداند (اما شما هنوز نمی‌خواهید آنها را در این مرحله فاش کنید)، ۴. پاسخ داده است "شاید روزی" به تیم شما اضافه شود، ۵) خواسته است که دیگر به او پیشنهاد ندهید].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758231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down)">
                                      <p:cBhvr>
                                        <p:cTn id="1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9FEE9E1C-42E8-4E5A-96E1-3EC387074108}"/>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006AC849-B23A-4BC6-857A-564A760E80EF}"/>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منبع یابی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3925562"/>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lang="en-US" sz="2000" dirty="0">
                <a:solidFill>
                  <a:srgbClr val="323232"/>
                </a:solidFill>
                <a:latin typeface="Peyda Med" pitchFamily="2" charset="-78"/>
                <a:cs typeface="Peyda Med" pitchFamily="2" charset="-78"/>
              </a:rPr>
              <a:t> A candidate replied to your sourcing message: [paste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content of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message from the candidate, e.g. „I am not</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interested in the offer because I am not satisfied with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salary bracket.”] Prepare an appropriate follow-up message.</a:t>
            </a:r>
            <a:endParaRPr lang="fa-IR" sz="2000" dirty="0">
              <a:solidFill>
                <a:srgbClr val="323232"/>
              </a:solidFill>
              <a:latin typeface="Peyda Med" pitchFamily="2" charset="-78"/>
              <a:cs typeface="Peyda Med" pitchFamily="2" charset="-78"/>
            </a:endParaRPr>
          </a:p>
          <a:p>
            <a:pPr lvl="0" algn="just" defTabSz="914363"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یک کاندیدا به پیام شما پاسخ داد: [متن پیام کاندیدا را وارد کنید، مثلاً «من به این پیشنهاد علاقه‌ای ندارم زیرا از میزان حقوق دریافتی راضی نیستم.»] یک پیام پیگیری و پاسخ مناسب تهیه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2442976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animEffect transition="in" filter="fade">
                                      <p:cBhvr>
                                        <p:cTn id="15" dur="1000"/>
                                        <p:tgtEl>
                                          <p:spTgt spid="47">
                                            <p:txEl>
                                              <p:pRg st="0" end="0"/>
                                            </p:txEl>
                                          </p:spTgt>
                                        </p:tgtEl>
                                      </p:cBhvr>
                                    </p:animEffect>
                                    <p:anim calcmode="lin" valueType="num">
                                      <p:cBhvr>
                                        <p:cTn id="16"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7">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1000"/>
                                        <p:tgtEl>
                                          <p:spTgt spid="47">
                                            <p:txEl>
                                              <p:pRg st="2" end="2"/>
                                            </p:txEl>
                                          </p:spTgt>
                                        </p:tgtEl>
                                      </p:cBhvr>
                                    </p:animEffect>
                                    <p:anim calcmode="lin" valueType="num">
                                      <p:cBhvr>
                                        <p:cTn id="21"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9E9393-D4A3-4D52-BDA3-3EB8C22B3CBF}"/>
              </a:ext>
            </a:extLst>
          </p:cNvPr>
          <p:cNvPicPr>
            <a:picLocks noChangeAspect="1"/>
          </p:cNvPicPr>
          <p:nvPr/>
        </p:nvPicPr>
        <p:blipFill>
          <a:blip r:embed="rId2"/>
          <a:stretch>
            <a:fillRect/>
          </a:stretch>
        </p:blipFill>
        <p:spPr>
          <a:xfrm>
            <a:off x="0" y="0"/>
            <a:ext cx="12192000" cy="6858000"/>
          </a:xfrm>
          <a:prstGeom prst="rect">
            <a:avLst/>
          </a:prstGeom>
        </p:spPr>
      </p:pic>
      <p:sp>
        <p:nvSpPr>
          <p:cNvPr id="3" name="Rectangle 2"/>
          <p:cNvSpPr/>
          <p:nvPr/>
        </p:nvSpPr>
        <p:spPr>
          <a:xfrm>
            <a:off x="5367812" y="1139233"/>
            <a:ext cx="6096000" cy="2711512"/>
          </a:xfrm>
          <a:prstGeom prst="rect">
            <a:avLst/>
          </a:prstGeom>
        </p:spPr>
        <p:txBody>
          <a:bodyPr>
            <a:spAutoFit/>
          </a:bodyPr>
          <a:lstStyle/>
          <a:p>
            <a:pPr marL="0" marR="0" lvl="0" indent="0" algn="r" defTabSz="914400" rtl="1" eaLnBrk="1" fontAlgn="auto" latinLnBrk="0" hangingPunct="1">
              <a:lnSpc>
                <a:spcPct val="90000"/>
              </a:lnSpc>
              <a:spcBef>
                <a:spcPts val="1000"/>
              </a:spcBef>
              <a:spcAft>
                <a:spcPts val="0"/>
              </a:spcAft>
              <a:buClrTx/>
              <a:buSzTx/>
              <a:buFontTx/>
              <a:buNone/>
              <a:tabLst/>
              <a:defRPr/>
            </a:pPr>
            <a:r>
              <a:rPr kumimoji="0" lang="fa-IR" sz="3200" b="0" i="0" u="none" strike="noStrike" kern="1200" cap="none" spc="0" normalizeH="0" baseline="0" noProof="0" dirty="0">
                <a:ln>
                  <a:noFill/>
                </a:ln>
                <a:effectLst/>
                <a:uLnTx/>
                <a:uFillTx/>
                <a:latin typeface="Peyda ExtBd" pitchFamily="2" charset="-78"/>
                <a:ea typeface="Arial Unicode MS"/>
                <a:cs typeface="Peyda ExtBd" pitchFamily="2" charset="-78"/>
              </a:rPr>
              <a:t>            چطوری صحبت کنیم؟</a:t>
            </a:r>
            <a:endParaRPr kumimoji="0" lang="en-US" sz="3200" b="0" i="0" u="none" strike="noStrike" kern="1200" cap="none" spc="0" normalizeH="0" baseline="0" noProof="0" dirty="0">
              <a:ln>
                <a:noFill/>
              </a:ln>
              <a:effectLst/>
              <a:uLnTx/>
              <a:uFillTx/>
              <a:latin typeface="Peyda ExtBd" pitchFamily="2" charset="-78"/>
              <a:ea typeface="Arial Unicode MS"/>
              <a:cs typeface="Peyda ExtBd" pitchFamily="2" charset="-78"/>
            </a:endParaRPr>
          </a:p>
          <a:p>
            <a:pPr marL="0" marR="0" lvl="0" indent="0" algn="r" defTabSz="914400" rtl="1" eaLnBrk="1" fontAlgn="auto" latinLnBrk="0" hangingPunct="1">
              <a:lnSpc>
                <a:spcPct val="90000"/>
              </a:lnSpc>
              <a:spcBef>
                <a:spcPts val="1000"/>
              </a:spcBef>
              <a:spcAft>
                <a:spcPts val="0"/>
              </a:spcAft>
              <a:buClrTx/>
              <a:buSzTx/>
              <a:buFontTx/>
              <a:buNone/>
              <a:tabLst/>
              <a:defRPr/>
            </a:pPr>
            <a:endParaRPr kumimoji="0" lang="fa-IR" sz="3200" b="0" i="0" u="none" strike="noStrike" kern="1200" cap="none" spc="0" normalizeH="0" baseline="0" noProof="0" dirty="0">
              <a:ln>
                <a:noFill/>
              </a:ln>
              <a:effectLst/>
              <a:uLnTx/>
              <a:uFillTx/>
              <a:latin typeface="Peyda ExtBd" pitchFamily="2" charset="-78"/>
              <a:ea typeface="Arial Unicode MS"/>
              <a:cs typeface="Peyda ExtBd" pitchFamily="2" charset="-78"/>
            </a:endParaRPr>
          </a:p>
          <a:p>
            <a:pPr marL="0" marR="0" lvl="0" indent="0" algn="ctr" defTabSz="914400" rtl="1" eaLnBrk="1" fontAlgn="auto" latinLnBrk="0" hangingPunct="1">
              <a:lnSpc>
                <a:spcPct val="90000"/>
              </a:lnSpc>
              <a:spcBef>
                <a:spcPts val="1000"/>
              </a:spcBef>
              <a:spcAft>
                <a:spcPts val="0"/>
              </a:spcAft>
              <a:buClrTx/>
              <a:buSzTx/>
              <a:buFontTx/>
              <a:buNone/>
              <a:tabLst/>
              <a:defRPr/>
            </a:pPr>
            <a:r>
              <a:rPr kumimoji="0" lang="fa-IR" sz="48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مهن</a:t>
            </a:r>
            <a:r>
              <a:rPr lang="fa-IR" sz="4800" dirty="0">
                <a:solidFill>
                  <a:srgbClr val="E2721D"/>
                </a:solidFill>
                <a:latin typeface="Peyda ExtBd" pitchFamily="2" charset="-78"/>
                <a:ea typeface="Arial Unicode MS"/>
                <a:cs typeface="Peyda ExtBd" pitchFamily="2" charset="-78"/>
              </a:rPr>
              <a:t>ــــــــ</a:t>
            </a:r>
            <a:r>
              <a:rPr kumimoji="0" lang="fa-IR" sz="48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دسی پـــرامپـــت</a:t>
            </a:r>
          </a:p>
          <a:p>
            <a:pPr marL="0" marR="0" lvl="0" indent="0" algn="ctr" defTabSz="914400" rtl="1" eaLnBrk="1" fontAlgn="auto" latinLnBrk="0" hangingPunct="1">
              <a:lnSpc>
                <a:spcPct val="90000"/>
              </a:lnSpc>
              <a:spcBef>
                <a:spcPts val="1000"/>
              </a:spcBef>
              <a:spcAft>
                <a:spcPts val="0"/>
              </a:spcAft>
              <a:buClrTx/>
              <a:buSzTx/>
              <a:buFontTx/>
              <a:buNone/>
              <a:tabLst/>
              <a:defRPr/>
            </a:pPr>
            <a:r>
              <a:rPr kumimoji="0" lang="en-GB" sz="48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Prompt Engineering</a:t>
            </a:r>
          </a:p>
        </p:txBody>
      </p:sp>
      <p:sp>
        <p:nvSpPr>
          <p:cNvPr id="4" name="TextBox 3">
            <a:extLst>
              <a:ext uri="{FF2B5EF4-FFF2-40B4-BE49-F238E27FC236}">
                <a16:creationId xmlns:a16="http://schemas.microsoft.com/office/drawing/2014/main" id="{E787B19B-5D79-4408-15F9-A9233150DD4E}"/>
              </a:ext>
            </a:extLst>
          </p:cNvPr>
          <p:cNvSpPr txBox="1"/>
          <p:nvPr/>
        </p:nvSpPr>
        <p:spPr>
          <a:xfrm>
            <a:off x="1051034" y="4303941"/>
            <a:ext cx="9995338" cy="369332"/>
          </a:xfrm>
          <a:prstGeom prst="rect">
            <a:avLst/>
          </a:prstGeom>
          <a:noFill/>
        </p:spPr>
        <p:txBody>
          <a:bodyPr wrap="square">
            <a:spAutoFit/>
          </a:bodyPr>
          <a:lstStyle/>
          <a:p>
            <a:pPr marL="0" marR="0" lvl="0" indent="0" algn="ctr" defTabSz="914286" rtl="1" eaLnBrk="1" fontAlgn="auto" latinLnBrk="0" hangingPunct="1">
              <a:lnSpc>
                <a:spcPct val="100000"/>
              </a:lnSpc>
              <a:spcBef>
                <a:spcPts val="0"/>
              </a:spcBef>
              <a:spcAft>
                <a:spcPts val="0"/>
              </a:spcAft>
              <a:buClrTx/>
              <a:buSzTx/>
              <a:buFontTx/>
              <a:buNone/>
              <a:tabLst/>
              <a:defRPr/>
            </a:pPr>
            <a:r>
              <a:rPr kumimoji="0" lang="fa-IR" altLang="ko-KR" sz="1800" b="0" i="0" u="none" strike="noStrike" kern="1200" cap="none" spc="0" normalizeH="0" baseline="0" noProof="0" dirty="0">
                <a:ln>
                  <a:noFill/>
                </a:ln>
                <a:effectLst/>
                <a:uLnTx/>
                <a:uFillTx/>
                <a:latin typeface="Peyda Med" pitchFamily="2" charset="-78"/>
                <a:ea typeface="Arial Unicode MS"/>
                <a:cs typeface="Peyda Med" pitchFamily="2" charset="-78"/>
              </a:rPr>
              <a:t>پرامپت نویسی مثل یک سوال خوب است، هر چقدر سوال شما بهتر و دقیق‌تر باشد، جواب بهتری دریافت می‌کنید.</a:t>
            </a:r>
          </a:p>
        </p:txBody>
      </p:sp>
    </p:spTree>
    <p:extLst>
      <p:ext uri="{BB962C8B-B14F-4D97-AF65-F5344CB8AC3E}">
        <p14:creationId xmlns:p14="http://schemas.microsoft.com/office/powerpoint/2010/main" val="4038242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7BFB449C-E0AA-48E4-AEC7-92461EC427FB}"/>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095C3C9D-858A-485A-ABE5-3A8494BB6F9C}"/>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غربالگری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2925353"/>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Prepare the content of an invitation for a preliminary telephone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interview with a candidate for the position of [level and job</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title].</a:t>
            </a:r>
            <a:endParaRPr lang="fa-IR" sz="2000" dirty="0">
              <a:solidFill>
                <a:srgbClr val="323232"/>
              </a:solidFill>
              <a:latin typeface="Peyda Med" pitchFamily="2" charset="-78"/>
              <a:cs typeface="Peyda Med" pitchFamily="2" charset="-78"/>
            </a:endParaRPr>
          </a:p>
          <a:p>
            <a:pPr lvl="0" algn="just" defTabSz="914363"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محتوای دعوتنامه برای مصاحبه تلفنی مقدماتی با یک کاندیدا برای موقعیت [سطح و عنوان شغلی] را آماده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745837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p:cTn id="7" dur="500" fill="hold"/>
                                        <p:tgtEl>
                                          <p:spTgt spid="4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barn(inVertical)">
                                      <p:cBhvr>
                                        <p:cTn id="14" dur="500"/>
                                        <p:tgtEl>
                                          <p:spTgt spid="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animEffect transition="in" filter="barn(inVertical)">
                                      <p:cBhvr>
                                        <p:cTn id="19"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95A43CFC-9F7A-4C25-B5F5-7290A101ADB6}"/>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FA1FEB5C-BF45-4443-BA88-E1AB76ACC476}"/>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غربالگری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3463897"/>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Prepare a script for a screening phone interview with </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 candidate for the position of [job title]. Prepare questions </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related to our industry to check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candidate’s technical</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skills.</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یک متن برای مصاحبه تلفنی غربالگری با یک کاندیدا برای موقعیت [عنوان شغلی] تهیه کنید. سوالاتی مربوط به صنعت خود را برای بررسی مهارت‌های فنی کاندیدا آماده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2774656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DE9821C3-74BB-46AD-8ADA-3CC432814E4E}"/>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DD17D7F6-8027-4EDA-8AD8-A33E713D176F}"/>
              </a:ext>
            </a:extLst>
          </p:cNvPr>
          <p:cNvSpPr txBox="1"/>
          <p:nvPr/>
        </p:nvSpPr>
        <p:spPr>
          <a:xfrm>
            <a:off x="7185779" y="449509"/>
            <a:ext cx="3913822"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غربالگری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 Prepare a list of questions to ask the candidate during </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 screening interview for the position of [job title] to evaluate </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their knowledge, experience and character suitability for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position.</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فهرستی از سوالات را برای پرسیدن از کاندیدا در طول مصاحبه غربالگری برای موقعیت [عنوان شغلی] تهیه کنید تا دانش، تجربه و شایستگی شخصیتی آنها برای این موقعیت ارزیابی شود.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4203922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F568C637-A707-42DB-877F-562489151A75}"/>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FF73F246-BF86-4456-B4BF-648D27F78B59}"/>
              </a:ext>
            </a:extLst>
          </p:cNvPr>
          <p:cNvSpPr txBox="1"/>
          <p:nvPr/>
        </p:nvSpPr>
        <p:spPr>
          <a:xfrm>
            <a:off x="7058346" y="449509"/>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مصاحبه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2970237"/>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E2721D"/>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Propose a plan of an interview for the position of [job title].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Take into account the division of roles/questions between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recruiter and the hiring manager.</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a:p>
            <a:pPr lvl="0" algn="just" defTabSz="914363" rtl="1"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طرحی برای مصاحبه برای موقعیت [عنوان شغلی] پیشنهاد دهید. تقسیم نقش‌ها/سوالات بین استخدام‌کننده و مدیر استخدام را در نظر بگیرید.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371839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47"/>
                                        </p:tgtEl>
                                        <p:attrNameLst>
                                          <p:attrName>r</p:attrName>
                                        </p:attrNameLst>
                                      </p:cBhvr>
                                    </p:animRot>
                                    <p:animRot by="-240000">
                                      <p:cBhvr>
                                        <p:cTn id="14" dur="200" fill="hold">
                                          <p:stCondLst>
                                            <p:cond delay="200"/>
                                          </p:stCondLst>
                                        </p:cTn>
                                        <p:tgtEl>
                                          <p:spTgt spid="47"/>
                                        </p:tgtEl>
                                        <p:attrNameLst>
                                          <p:attrName>r</p:attrName>
                                        </p:attrNameLst>
                                      </p:cBhvr>
                                    </p:animRot>
                                    <p:animRot by="240000">
                                      <p:cBhvr>
                                        <p:cTn id="15" dur="200" fill="hold">
                                          <p:stCondLst>
                                            <p:cond delay="400"/>
                                          </p:stCondLst>
                                        </p:cTn>
                                        <p:tgtEl>
                                          <p:spTgt spid="47"/>
                                        </p:tgtEl>
                                        <p:attrNameLst>
                                          <p:attrName>r</p:attrName>
                                        </p:attrNameLst>
                                      </p:cBhvr>
                                    </p:animRot>
                                    <p:animRot by="-240000">
                                      <p:cBhvr>
                                        <p:cTn id="16" dur="200" fill="hold">
                                          <p:stCondLst>
                                            <p:cond delay="600"/>
                                          </p:stCondLst>
                                        </p:cTn>
                                        <p:tgtEl>
                                          <p:spTgt spid="47"/>
                                        </p:tgtEl>
                                        <p:attrNameLst>
                                          <p:attrName>r</p:attrName>
                                        </p:attrNameLst>
                                      </p:cBhvr>
                                    </p:animRot>
                                    <p:animRot by="120000">
                                      <p:cBhvr>
                                        <p:cTn id="17"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2992BE0E-32CB-4D9B-B1C7-C55453A452AB}"/>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3DC0B2A3-652B-49F8-81FC-1A0780F88DE2}"/>
              </a:ext>
            </a:extLst>
          </p:cNvPr>
          <p:cNvSpPr txBox="1"/>
          <p:nvPr/>
        </p:nvSpPr>
        <p:spPr>
          <a:xfrm>
            <a:off x="7058346" y="449509"/>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مصاحبه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2970237"/>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kumimoji="0" lang="en-US" sz="2000" b="0" i="0" u="none" strike="noStrike" kern="1200" cap="none" spc="0" normalizeH="0" baseline="0" noProof="0" dirty="0">
                <a:ln>
                  <a:noFill/>
                </a:ln>
                <a:solidFill>
                  <a:srgbClr val="E2721D"/>
                </a:solidFill>
                <a:effectLst/>
                <a:uLnTx/>
                <a:uFillTx/>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Propose a list of [how many?] job interview questions for</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 candidate for</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the position of [job title] at the level of [job</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level].</a:t>
            </a:r>
            <a:endParaRPr lang="fa-IR" sz="2000" dirty="0">
              <a:solidFill>
                <a:srgbClr val="323232"/>
              </a:solidFill>
              <a:latin typeface="Peyda Med" pitchFamily="2" charset="-78"/>
              <a:cs typeface="Peyda Med" pitchFamily="2" charset="-78"/>
            </a:endParaRPr>
          </a:p>
          <a:p>
            <a:pPr lvl="0" algn="just" defTabSz="914363"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فهرستی از [چند؟] سوالات مصاحبه شغلی برای یک کاندیدا برای موقعیت [عنوان شغلی] در سطح [سطح شغلی] پیشنهاد دهید.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515519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80">
                                          <p:stCondLst>
                                            <p:cond delay="0"/>
                                          </p:stCondLst>
                                        </p:cTn>
                                        <p:tgtEl>
                                          <p:spTgt spid="47"/>
                                        </p:tgtEl>
                                      </p:cBhvr>
                                    </p:animEffect>
                                    <p:anim calcmode="lin" valueType="num">
                                      <p:cBhvr>
                                        <p:cTn id="15"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gtEl>
                                      </p:cBhvr>
                                      <p:to x="100000" y="60000"/>
                                    </p:animScale>
                                    <p:animScale>
                                      <p:cBhvr>
                                        <p:cTn id="21" dur="166" decel="50000">
                                          <p:stCondLst>
                                            <p:cond delay="676"/>
                                          </p:stCondLst>
                                        </p:cTn>
                                        <p:tgtEl>
                                          <p:spTgt spid="47"/>
                                        </p:tgtEl>
                                      </p:cBhvr>
                                      <p:to x="100000" y="100000"/>
                                    </p:animScale>
                                    <p:animScale>
                                      <p:cBhvr>
                                        <p:cTn id="22" dur="26">
                                          <p:stCondLst>
                                            <p:cond delay="1312"/>
                                          </p:stCondLst>
                                        </p:cTn>
                                        <p:tgtEl>
                                          <p:spTgt spid="47"/>
                                        </p:tgtEl>
                                      </p:cBhvr>
                                      <p:to x="100000" y="80000"/>
                                    </p:animScale>
                                    <p:animScale>
                                      <p:cBhvr>
                                        <p:cTn id="23" dur="166" decel="50000">
                                          <p:stCondLst>
                                            <p:cond delay="1338"/>
                                          </p:stCondLst>
                                        </p:cTn>
                                        <p:tgtEl>
                                          <p:spTgt spid="47"/>
                                        </p:tgtEl>
                                      </p:cBhvr>
                                      <p:to x="100000" y="100000"/>
                                    </p:animScale>
                                    <p:animScale>
                                      <p:cBhvr>
                                        <p:cTn id="24" dur="26">
                                          <p:stCondLst>
                                            <p:cond delay="1642"/>
                                          </p:stCondLst>
                                        </p:cTn>
                                        <p:tgtEl>
                                          <p:spTgt spid="47"/>
                                        </p:tgtEl>
                                      </p:cBhvr>
                                      <p:to x="100000" y="90000"/>
                                    </p:animScale>
                                    <p:animScale>
                                      <p:cBhvr>
                                        <p:cTn id="25" dur="166" decel="50000">
                                          <p:stCondLst>
                                            <p:cond delay="1668"/>
                                          </p:stCondLst>
                                        </p:cTn>
                                        <p:tgtEl>
                                          <p:spTgt spid="47"/>
                                        </p:tgtEl>
                                      </p:cBhvr>
                                      <p:to x="100000" y="100000"/>
                                    </p:animScale>
                                    <p:animScale>
                                      <p:cBhvr>
                                        <p:cTn id="26" dur="26">
                                          <p:stCondLst>
                                            <p:cond delay="1808"/>
                                          </p:stCondLst>
                                        </p:cTn>
                                        <p:tgtEl>
                                          <p:spTgt spid="47"/>
                                        </p:tgtEl>
                                      </p:cBhvr>
                                      <p:to x="100000" y="95000"/>
                                    </p:animScale>
                                    <p:animScale>
                                      <p:cBhvr>
                                        <p:cTn id="27"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DE338373-7AF7-49F5-A453-A3A3E3574253}"/>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288C6123-EDC6-4430-AC77-DBAA6DDE96CA}"/>
              </a:ext>
            </a:extLst>
          </p:cNvPr>
          <p:cNvSpPr txBox="1"/>
          <p:nvPr/>
        </p:nvSpPr>
        <p:spPr>
          <a:xfrm>
            <a:off x="7058346" y="449509"/>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مصاحبه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701752"/>
            <a:ext cx="10038979" cy="2970237"/>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kumimoji="0" lang="en-US" sz="2000" b="0" i="0" u="none" strike="noStrike" kern="1200" cap="none" spc="0" normalizeH="0" baseline="0" noProof="0" dirty="0">
                <a:ln>
                  <a:noFill/>
                </a:ln>
                <a:solidFill>
                  <a:srgbClr val="E2721D"/>
                </a:solidFill>
                <a:effectLst/>
                <a:uLnTx/>
                <a:uFillTx/>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Generate a list of [how many?] technical/specialist questions</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to a candidate for the position of [job title]. </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فهرستی از [چند؟] سوالات فنی/تخصصی برای یک کاندیدا برای موقعیت [عنوان شغلی] تهیه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5454972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1000"/>
                                        <p:tgtEl>
                                          <p:spTgt spid="47"/>
                                        </p:tgtEl>
                                      </p:cBhvr>
                                    </p:animEffect>
                                    <p:anim calcmode="lin" valueType="num">
                                      <p:cBhvr>
                                        <p:cTn id="16" dur="1000" fill="hold"/>
                                        <p:tgtEl>
                                          <p:spTgt spid="47"/>
                                        </p:tgtEl>
                                        <p:attrNameLst>
                                          <p:attrName>ppt_x</p:attrName>
                                        </p:attrNameLst>
                                      </p:cBhvr>
                                      <p:tavLst>
                                        <p:tav tm="0">
                                          <p:val>
                                            <p:strVal val="#ppt_x"/>
                                          </p:val>
                                        </p:tav>
                                        <p:tav tm="100000">
                                          <p:val>
                                            <p:strVal val="#ppt_x"/>
                                          </p:val>
                                        </p:tav>
                                      </p:tavLst>
                                    </p:anim>
                                    <p:anim calcmode="lin" valueType="num">
                                      <p:cBhvr>
                                        <p:cTn id="17"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A316CB2E-A0F6-48CC-B523-B99562885E1A}"/>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B5958ED2-8445-4705-BAF8-A746D0787D72}"/>
              </a:ext>
            </a:extLst>
          </p:cNvPr>
          <p:cNvSpPr txBox="1"/>
          <p:nvPr/>
        </p:nvSpPr>
        <p:spPr>
          <a:xfrm>
            <a:off x="7058346" y="593347"/>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مصاحبه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927784"/>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Generate a list of [how many?] questions to assess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skills of a candidate for the position of [job title] in terms</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of [specify the skill, e.g. assertiveness, negotiation skills, teamwork and communication, </a:t>
            </a:r>
            <a:r>
              <a:rPr lang="en-US" sz="2000" dirty="0" err="1">
                <a:solidFill>
                  <a:srgbClr val="323232"/>
                </a:solidFill>
                <a:latin typeface="Peyda Med" pitchFamily="2" charset="-78"/>
                <a:cs typeface="Peyda Med" pitchFamily="2" charset="-78"/>
              </a:rPr>
              <a:t>etc</a:t>
            </a:r>
            <a:r>
              <a:rPr lang="en-US" sz="2000" dirty="0">
                <a:solidFill>
                  <a:srgbClr val="323232"/>
                </a:solidFill>
                <a:latin typeface="Peyda Med" pitchFamily="2" charset="-78"/>
                <a:cs typeface="Peyda Med" pitchFamily="2" charset="-78"/>
              </a:rPr>
              <a:t>]. </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فهرستی از [چند؟] سوالات برای ارزیابی مهارت‌های یک کاندیدا برای موقعیت [عنوان شغلی] از نظر [مهارت را مشخص کنید، مثلاً قاطعیت، مهارت‌های مذاکره، کار تیمی و ارتباطات و غیره] تهیه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2330426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000" fill="hold"/>
                                        <p:tgtEl>
                                          <p:spTgt spid="47"/>
                                        </p:tgtEl>
                                        <p:attrNameLst>
                                          <p:attrName>ppt_w</p:attrName>
                                        </p:attrNameLst>
                                      </p:cBhvr>
                                      <p:tavLst>
                                        <p:tav tm="0">
                                          <p:val>
                                            <p:fltVal val="0"/>
                                          </p:val>
                                        </p:tav>
                                        <p:tav tm="100000">
                                          <p:val>
                                            <p:strVal val="#ppt_w"/>
                                          </p:val>
                                        </p:tav>
                                      </p:tavLst>
                                    </p:anim>
                                    <p:anim calcmode="lin" valueType="num">
                                      <p:cBhvr>
                                        <p:cTn id="16" dur="1000" fill="hold"/>
                                        <p:tgtEl>
                                          <p:spTgt spid="47"/>
                                        </p:tgtEl>
                                        <p:attrNameLst>
                                          <p:attrName>ppt_h</p:attrName>
                                        </p:attrNameLst>
                                      </p:cBhvr>
                                      <p:tavLst>
                                        <p:tav tm="0">
                                          <p:val>
                                            <p:fltVal val="0"/>
                                          </p:val>
                                        </p:tav>
                                        <p:tav tm="100000">
                                          <p:val>
                                            <p:strVal val="#ppt_h"/>
                                          </p:val>
                                        </p:tav>
                                      </p:tavLst>
                                    </p:anim>
                                    <p:anim calcmode="lin" valueType="num">
                                      <p:cBhvr>
                                        <p:cTn id="17" dur="1000" fill="hold"/>
                                        <p:tgtEl>
                                          <p:spTgt spid="47"/>
                                        </p:tgtEl>
                                        <p:attrNameLst>
                                          <p:attrName>style.rotation</p:attrName>
                                        </p:attrNameLst>
                                      </p:cBhvr>
                                      <p:tavLst>
                                        <p:tav tm="0">
                                          <p:val>
                                            <p:fltVal val="90"/>
                                          </p:val>
                                        </p:tav>
                                        <p:tav tm="100000">
                                          <p:val>
                                            <p:fltVal val="0"/>
                                          </p:val>
                                        </p:tav>
                                      </p:tavLst>
                                    </p:anim>
                                    <p:animEffect transition="in" filter="fade">
                                      <p:cBhvr>
                                        <p:cTn id="1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sp>
        <p:nvSpPr>
          <p:cNvPr id="5" name="Freeform: Shape 11">
            <a:extLst>
              <a:ext uri="{FF2B5EF4-FFF2-40B4-BE49-F238E27FC236}">
                <a16:creationId xmlns:a16="http://schemas.microsoft.com/office/drawing/2014/main" id="{762C39CE-E22F-1012-9D82-74CCF88B4990}"/>
              </a:ext>
            </a:extLst>
          </p:cNvPr>
          <p:cNvSpPr/>
          <p:nvPr/>
        </p:nvSpPr>
        <p:spPr>
          <a:xfrm>
            <a:off x="1060622" y="227273"/>
            <a:ext cx="10070757" cy="942715"/>
          </a:xfrm>
          <a:custGeom>
            <a:avLst/>
            <a:gdLst>
              <a:gd name="connsiteX0" fmla="*/ 0 w 2729341"/>
              <a:gd name="connsiteY0" fmla="*/ 0 h 660415"/>
              <a:gd name="connsiteX1" fmla="*/ 2729341 w 2729341"/>
              <a:gd name="connsiteY1" fmla="*/ 0 h 660415"/>
              <a:gd name="connsiteX2" fmla="*/ 2729341 w 2729341"/>
              <a:gd name="connsiteY2" fmla="*/ 660415 h 660415"/>
              <a:gd name="connsiteX3" fmla="*/ 0 w 2729341"/>
              <a:gd name="connsiteY3" fmla="*/ 660415 h 660415"/>
            </a:gdLst>
            <a:ahLst/>
            <a:cxnLst>
              <a:cxn ang="0">
                <a:pos x="connsiteX0" y="connsiteY0"/>
              </a:cxn>
              <a:cxn ang="0">
                <a:pos x="connsiteX1" y="connsiteY1"/>
              </a:cxn>
              <a:cxn ang="0">
                <a:pos x="connsiteX2" y="connsiteY2"/>
              </a:cxn>
              <a:cxn ang="0">
                <a:pos x="connsiteX3" y="connsiteY3"/>
              </a:cxn>
            </a:cxnLst>
            <a:rect l="l" t="t" r="r" b="b"/>
            <a:pathLst>
              <a:path w="2729341" h="660415">
                <a:moveTo>
                  <a:pt x="0" y="0"/>
                </a:moveTo>
                <a:lnTo>
                  <a:pt x="2729341" y="0"/>
                </a:lnTo>
                <a:lnTo>
                  <a:pt x="2729341" y="660415"/>
                </a:lnTo>
                <a:lnTo>
                  <a:pt x="0" y="660415"/>
                </a:lnTo>
                <a:close/>
              </a:path>
            </a:pathLst>
          </a:custGeom>
          <a:solidFill>
            <a:srgbClr val="87ADDB">
              <a:lumMod val="75000"/>
            </a:srgbClr>
          </a:solidFill>
          <a:ln w="33338" cap="flat">
            <a:noFill/>
            <a:prstDash val="solid"/>
            <a:miter/>
          </a:ln>
        </p:spPr>
        <p:txBody>
          <a:bodyPr rtlCol="0" anchor="ctr"/>
          <a:lstStyle/>
          <a:p>
            <a:pPr marL="0" marR="0" lvl="0" indent="0" algn="ctr" defTabSz="914363" rtl="1" eaLnBrk="1" fontAlgn="auto" latinLnBrk="0" hangingPunct="1">
              <a:lnSpc>
                <a:spcPct val="100000"/>
              </a:lnSpc>
              <a:spcBef>
                <a:spcPts val="0"/>
              </a:spcBef>
              <a:spcAft>
                <a:spcPts val="0"/>
              </a:spcAft>
              <a:buClrTx/>
              <a:buSzTx/>
              <a:buFontTx/>
              <a:buNone/>
              <a:tabLst/>
              <a:defRPr/>
            </a:pPr>
            <a:r>
              <a:rPr kumimoji="0" lang="fa-IR" sz="5000" b="0" i="0" u="none" strike="noStrike" kern="0" cap="none" spc="0" normalizeH="0" baseline="0" noProof="0" dirty="0">
                <a:ln>
                  <a:noFill/>
                </a:ln>
                <a:solidFill>
                  <a:prstClr val="white"/>
                </a:solidFill>
                <a:effectLst/>
                <a:uLnTx/>
                <a:uFillTx/>
                <a:latin typeface="Shabnam Medium FD" panose="020B0603030804020204" pitchFamily="34" charset="-78"/>
                <a:cs typeface="Shabnam Medium FD" panose="020B0603030804020204" pitchFamily="34" charset="-78"/>
              </a:rPr>
              <a:t>مصاحبه استخدامی</a:t>
            </a:r>
            <a:endParaRPr kumimoji="0" lang="en-US" sz="5000" b="0" i="0" u="none" strike="noStrike" kern="0" cap="none" spc="0" normalizeH="0" baseline="0" noProof="0" dirty="0">
              <a:ln>
                <a:noFill/>
              </a:ln>
              <a:solidFill>
                <a:prstClr val="white"/>
              </a:solidFill>
              <a:effectLst/>
              <a:uLnTx/>
              <a:uFillTx/>
              <a:latin typeface="Shabnam Medium FD" panose="020B0603030804020204" pitchFamily="34" charset="-78"/>
              <a:ea typeface="Arial Unicode MS"/>
              <a:cs typeface="Shabnam Medium FD" panose="020B0603030804020204" pitchFamily="34" charset="-78"/>
            </a:endParaRPr>
          </a:p>
        </p:txBody>
      </p:sp>
      <p:pic>
        <p:nvPicPr>
          <p:cNvPr id="46" name="Picture 45">
            <a:extLst>
              <a:ext uri="{FF2B5EF4-FFF2-40B4-BE49-F238E27FC236}">
                <a16:creationId xmlns:a16="http://schemas.microsoft.com/office/drawing/2014/main" id="{8F4C9B53-D37A-4B91-929D-DC0532F53426}"/>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39E5AB37-9538-427E-8ED3-0470750FB553}"/>
              </a:ext>
            </a:extLst>
          </p:cNvPr>
          <p:cNvSpPr txBox="1"/>
          <p:nvPr/>
        </p:nvSpPr>
        <p:spPr>
          <a:xfrm>
            <a:off x="7058346" y="593347"/>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مصاحبه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898140"/>
            <a:ext cx="10038979" cy="2970237"/>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lang="en-US" sz="2000" dirty="0">
                <a:solidFill>
                  <a:srgbClr val="323232"/>
                </a:solidFill>
                <a:latin typeface="Peyda Med" pitchFamily="2" charset="-78"/>
                <a:cs typeface="Peyda Med" pitchFamily="2" charset="-78"/>
              </a:rPr>
              <a:t> Generate a list of [how many?] recruitment questions to</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evaluate [evaluated item] of a candidate for the position of [job</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title].</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فهرستی از [چند؟] سوال استخدامی برای ارزیابی [مورد ارزیابی] یک کاندیدا برای موقعیت [عنوان شغلی] تهیه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5114975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p:cTn id="15" dur="1000" fill="hold"/>
                                        <p:tgtEl>
                                          <p:spTgt spid="47"/>
                                        </p:tgtEl>
                                        <p:attrNameLst>
                                          <p:attrName>ppt_w</p:attrName>
                                        </p:attrNameLst>
                                      </p:cBhvr>
                                      <p:tavLst>
                                        <p:tav tm="0">
                                          <p:val>
                                            <p:fltVal val="0"/>
                                          </p:val>
                                        </p:tav>
                                        <p:tav tm="100000">
                                          <p:val>
                                            <p:strVal val="#ppt_w"/>
                                          </p:val>
                                        </p:tav>
                                      </p:tavLst>
                                    </p:anim>
                                    <p:anim calcmode="lin" valueType="num">
                                      <p:cBhvr>
                                        <p:cTn id="16" dur="1000" fill="hold"/>
                                        <p:tgtEl>
                                          <p:spTgt spid="47"/>
                                        </p:tgtEl>
                                        <p:attrNameLst>
                                          <p:attrName>ppt_h</p:attrName>
                                        </p:attrNameLst>
                                      </p:cBhvr>
                                      <p:tavLst>
                                        <p:tav tm="0">
                                          <p:val>
                                            <p:fltVal val="0"/>
                                          </p:val>
                                        </p:tav>
                                        <p:tav tm="100000">
                                          <p:val>
                                            <p:strVal val="#ppt_h"/>
                                          </p:val>
                                        </p:tav>
                                      </p:tavLst>
                                    </p:anim>
                                    <p:anim calcmode="lin" valueType="num">
                                      <p:cBhvr>
                                        <p:cTn id="17" dur="1000" fill="hold"/>
                                        <p:tgtEl>
                                          <p:spTgt spid="47"/>
                                        </p:tgtEl>
                                        <p:attrNameLst>
                                          <p:attrName>style.rotation</p:attrName>
                                        </p:attrNameLst>
                                      </p:cBhvr>
                                      <p:tavLst>
                                        <p:tav tm="0">
                                          <p:val>
                                            <p:fltVal val="90"/>
                                          </p:val>
                                        </p:tav>
                                        <p:tav tm="100000">
                                          <p:val>
                                            <p:fltVal val="0"/>
                                          </p:val>
                                        </p:tav>
                                      </p:tavLst>
                                    </p:anim>
                                    <p:animEffect transition="in" filter="fade">
                                      <p:cBhvr>
                                        <p:cTn id="18"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549163D4-1030-4A7A-A66C-33BB42F045EA}"/>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7D29FE7A-6EF1-4279-85BC-C6F1D78DC5BC}"/>
              </a:ext>
            </a:extLst>
          </p:cNvPr>
          <p:cNvSpPr txBox="1"/>
          <p:nvPr/>
        </p:nvSpPr>
        <p:spPr>
          <a:xfrm>
            <a:off x="7058346" y="593347"/>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وظیفه استخدام</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943881"/>
            <a:ext cx="10038979" cy="2925353"/>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Generate the content of [how many?] recruitment tasks for</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candidates for the position of [job title].</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a:p>
            <a:pPr lvl="0" algn="just" defTabSz="914363" rtl="1"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محتوای [چند؟] وظایف استخدامی را برای کاندیداهای موقعیت [عنوان شغلی] تولید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4113609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47"/>
                                        </p:tgtEl>
                                        <p:attrNameLst>
                                          <p:attrName>r</p:attrName>
                                        </p:attrNameLst>
                                      </p:cBhvr>
                                    </p:animRot>
                                    <p:animRot by="-240000">
                                      <p:cBhvr>
                                        <p:cTn id="11" dur="200" fill="hold">
                                          <p:stCondLst>
                                            <p:cond delay="200"/>
                                          </p:stCondLst>
                                        </p:cTn>
                                        <p:tgtEl>
                                          <p:spTgt spid="47"/>
                                        </p:tgtEl>
                                        <p:attrNameLst>
                                          <p:attrName>r</p:attrName>
                                        </p:attrNameLst>
                                      </p:cBhvr>
                                    </p:animRot>
                                    <p:animRot by="240000">
                                      <p:cBhvr>
                                        <p:cTn id="12" dur="200" fill="hold">
                                          <p:stCondLst>
                                            <p:cond delay="400"/>
                                          </p:stCondLst>
                                        </p:cTn>
                                        <p:tgtEl>
                                          <p:spTgt spid="47"/>
                                        </p:tgtEl>
                                        <p:attrNameLst>
                                          <p:attrName>r</p:attrName>
                                        </p:attrNameLst>
                                      </p:cBhvr>
                                    </p:animRot>
                                    <p:animRot by="-240000">
                                      <p:cBhvr>
                                        <p:cTn id="13" dur="200" fill="hold">
                                          <p:stCondLst>
                                            <p:cond delay="600"/>
                                          </p:stCondLst>
                                        </p:cTn>
                                        <p:tgtEl>
                                          <p:spTgt spid="47"/>
                                        </p:tgtEl>
                                        <p:attrNameLst>
                                          <p:attrName>r</p:attrName>
                                        </p:attrNameLst>
                                      </p:cBhvr>
                                    </p:animRot>
                                    <p:animRot by="120000">
                                      <p:cBhvr>
                                        <p:cTn id="14"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00202085-BF76-4143-9E09-88DD3C7FC6E6}"/>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872F498E-6D93-40DF-A6C3-281FE2099637}"/>
              </a:ext>
            </a:extLst>
          </p:cNvPr>
          <p:cNvSpPr txBox="1"/>
          <p:nvPr/>
        </p:nvSpPr>
        <p:spPr>
          <a:xfrm>
            <a:off x="7058346" y="648241"/>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وظیفه استخدام</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968880"/>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Prepare [how many?] recruitment tasks in the form of</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[choose the form of the task, e.g. practical task, knowledge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and skills test, case study] for a candidate for the position of</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[job title].</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[چند؟] وظایف استخدامی را در قالب [شکل وظیفه را انتخاب کنید، مثلاً وظیفه عملی، آزمون دانش و مهارت، مطالعه موردی] برای یک کاندیدا برای موقعیت [عنوان شغلی] آماده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68423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inVertical)">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7DB76F-CC2E-40F9-8BC7-68320756EFB0}"/>
              </a:ext>
            </a:extLst>
          </p:cNvPr>
          <p:cNvPicPr>
            <a:picLocks noChangeAspect="1"/>
          </p:cNvPicPr>
          <p:nvPr/>
        </p:nvPicPr>
        <p:blipFill>
          <a:blip r:embed="rId2"/>
          <a:stretch>
            <a:fillRect/>
          </a:stretch>
        </p:blipFill>
        <p:spPr>
          <a:xfrm>
            <a:off x="0" y="0"/>
            <a:ext cx="12192000" cy="6858000"/>
          </a:xfrm>
          <a:prstGeom prst="rect">
            <a:avLst/>
          </a:prstGeom>
        </p:spPr>
      </p:pic>
      <p:sp>
        <p:nvSpPr>
          <p:cNvPr id="23" name="TextBox 22">
            <a:extLst>
              <a:ext uri="{FF2B5EF4-FFF2-40B4-BE49-F238E27FC236}">
                <a16:creationId xmlns:a16="http://schemas.microsoft.com/office/drawing/2014/main" id="{C4705841-5CC6-97AC-AE3D-7276143B93A3}"/>
              </a:ext>
            </a:extLst>
          </p:cNvPr>
          <p:cNvSpPr txBox="1"/>
          <p:nvPr/>
        </p:nvSpPr>
        <p:spPr>
          <a:xfrm>
            <a:off x="1089061" y="723532"/>
            <a:ext cx="10017303" cy="4251164"/>
          </a:xfrm>
          <a:prstGeom prst="rect">
            <a:avLst/>
          </a:prstGeom>
          <a:noFill/>
        </p:spPr>
        <p:txBody>
          <a:bodyPr wrap="square">
            <a:spAutoFit/>
          </a:bodyPr>
          <a:lstStyle/>
          <a:p>
            <a:pPr marL="0" marR="0" lvl="0" indent="0" algn="justLow" defTabSz="914400" rtl="1" eaLnBrk="1" fontAlgn="auto" latinLnBrk="0" hangingPunct="1">
              <a:lnSpc>
                <a:spcPct val="200000"/>
              </a:lnSpc>
              <a:spcBef>
                <a:spcPts val="0"/>
              </a:spcBef>
              <a:spcAft>
                <a:spcPts val="0"/>
              </a:spcAft>
              <a:buClrTx/>
              <a:buSzTx/>
              <a:buFontTx/>
              <a:buNone/>
              <a:tabLst/>
              <a:defRPr/>
            </a:pPr>
            <a:r>
              <a:rPr kumimoji="0" lang="fa-IR" sz="2300" b="0" i="0" u="none" strike="noStrike" kern="1200" cap="none" spc="0" normalizeH="0" baseline="0" noProof="0" dirty="0">
                <a:ln>
                  <a:noFill/>
                </a:ln>
                <a:effectLst/>
                <a:uLnTx/>
                <a:uFillTx/>
                <a:latin typeface="Peyda Med" pitchFamily="2" charset="-78"/>
                <a:cs typeface="Peyda Med" pitchFamily="2" charset="-78"/>
              </a:rPr>
              <a:t>پرامپت یا دستور هوش مصنوعی به نوعی از برقراری ارتباط بین انسان و یک مدل زبانی بزرگ گفته می‌شود که در نهایت خروجی مشخصی را به کاربر تحویل می‌دهد. این دستورها می‌تواند در قالب یک سوال، متن، کد و</a:t>
            </a:r>
            <a:r>
              <a:rPr kumimoji="0" lang="en-US" sz="2300" b="0" i="0" u="none" strike="noStrike" kern="1200" cap="none" spc="0" normalizeH="0" baseline="0" noProof="0" dirty="0">
                <a:ln>
                  <a:noFill/>
                </a:ln>
                <a:effectLst/>
                <a:uLnTx/>
                <a:uFillTx/>
                <a:latin typeface="Peyda Med" pitchFamily="2" charset="-78"/>
                <a:cs typeface="Peyda Med" pitchFamily="2" charset="-78"/>
              </a:rPr>
              <a:t> </a:t>
            </a:r>
            <a:r>
              <a:rPr kumimoji="0" lang="fa-IR" sz="2300" b="0" i="0" u="none" strike="noStrike" kern="1200" cap="none" spc="0" normalizeH="0" baseline="0" noProof="0" dirty="0">
                <a:ln>
                  <a:noFill/>
                </a:ln>
                <a:effectLst/>
                <a:uLnTx/>
                <a:uFillTx/>
                <a:latin typeface="Peyda Med" pitchFamily="2" charset="-78"/>
                <a:cs typeface="Peyda Med" pitchFamily="2" charset="-78"/>
              </a:rPr>
              <a:t>… مطرح شوند.</a:t>
            </a:r>
          </a:p>
          <a:p>
            <a:pPr marL="0" marR="0" lvl="0" indent="0" algn="justLow" defTabSz="914400" rtl="1" eaLnBrk="1" fontAlgn="auto" latinLnBrk="0" hangingPunct="1">
              <a:lnSpc>
                <a:spcPct val="200000"/>
              </a:lnSpc>
              <a:spcBef>
                <a:spcPts val="0"/>
              </a:spcBef>
              <a:spcAft>
                <a:spcPts val="0"/>
              </a:spcAft>
              <a:buClrTx/>
              <a:buSzTx/>
              <a:buFontTx/>
              <a:buNone/>
              <a:tabLst/>
              <a:defRPr/>
            </a:pPr>
            <a:r>
              <a:rPr kumimoji="0" lang="fa-IR" sz="2300" b="0" i="0" u="none" strike="noStrike" kern="1200" cap="none" spc="0" normalizeH="0" baseline="0" noProof="0" dirty="0">
                <a:ln>
                  <a:noFill/>
                </a:ln>
                <a:effectLst/>
                <a:uLnTx/>
                <a:uFillTx/>
                <a:latin typeface="Peyda Med" pitchFamily="2" charset="-78"/>
                <a:cs typeface="Peyda Med" pitchFamily="2" charset="-78"/>
              </a:rPr>
              <a:t>هوش مصنوعی می‌تواند خروجی‌های متنوعی را بر اساس پرامپتی که دریافت کرده به کاربر بدهد. پس اگر کاربری بخواهد بهترین خروجی ممکن را از هوش مصنوعی دریافت کند، باید پرامپت خود را به بهترین نحو و با جزئیات درست ارائه بدهد.</a:t>
            </a:r>
          </a:p>
        </p:txBody>
      </p:sp>
    </p:spTree>
    <p:extLst>
      <p:ext uri="{BB962C8B-B14F-4D97-AF65-F5344CB8AC3E}">
        <p14:creationId xmlns:p14="http://schemas.microsoft.com/office/powerpoint/2010/main" val="14386985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931DC2D2-6C74-47DC-8B3F-3C873D2A862D}"/>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C3F5F9F4-9614-4D52-B2D7-F80EDA3C3418}"/>
              </a:ext>
            </a:extLst>
          </p:cNvPr>
          <p:cNvSpPr txBox="1"/>
          <p:nvPr/>
        </p:nvSpPr>
        <p:spPr>
          <a:xfrm>
            <a:off x="7058346" y="648241"/>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ارزیابی کاندیدا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968880"/>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E2721D"/>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Using the list of skills necessary for the position of [job title],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create a</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table for evaluating these skills with weights. Break</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down the levels of these competencies on a 5-degree scale.</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با استفاده از فهرست مهارت‌های لازم برای موقعیت [عنوان شغلی]، جدولی برای ارزیابی این مهارت‌ها با وزن‌ها ایجاد کنید. سطوح این شایستگی‌ها را در یک مقیاس ۵ درجه‌ای تقسیم‌بندی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90103004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9DE02EFF-8A83-400D-9A25-B8E7F73981BA}"/>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D8E066D4-62C5-4361-9E90-5FEB1F2512D7}"/>
              </a:ext>
            </a:extLst>
          </p:cNvPr>
          <p:cNvSpPr txBox="1"/>
          <p:nvPr/>
        </p:nvSpPr>
        <p:spPr>
          <a:xfrm>
            <a:off x="7058346" y="648241"/>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ارزیابی کاندیدا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969480" y="1825902"/>
            <a:ext cx="10130121" cy="3780522"/>
          </a:xfrm>
          <a:prstGeom prst="rect">
            <a:avLst/>
          </a:prstGeom>
          <a:noFill/>
        </p:spPr>
        <p:txBody>
          <a:bodyPr wrap="square">
            <a:spAutoFit/>
          </a:bodyPr>
          <a:lstStyle/>
          <a:p>
            <a:pPr lvl="0" algn="just" defTabSz="914363" fontAlgn="base">
              <a:lnSpc>
                <a:spcPct val="150000"/>
              </a:lnSpc>
              <a:defRPr/>
            </a:pPr>
            <a:r>
              <a:rPr kumimoji="0" lang="en-US" b="0" i="0" u="none" strike="noStrike" kern="1200" cap="none" spc="0" normalizeH="0" baseline="0" noProof="0" dirty="0">
                <a:ln>
                  <a:noFill/>
                </a:ln>
                <a:solidFill>
                  <a:srgbClr val="E2721D"/>
                </a:solidFill>
                <a:effectLst/>
                <a:uLnTx/>
                <a:uFillTx/>
                <a:latin typeface="Shabnam Medium FD" panose="020B0603030804020204" pitchFamily="34" charset="-78"/>
                <a:ea typeface="Arial Unicode MS"/>
                <a:cs typeface="Shabnam Medium FD" panose="020B0603030804020204" pitchFamily="34" charset="-78"/>
              </a:rPr>
              <a:t>Prompt</a:t>
            </a:r>
            <a:r>
              <a:rPr kumimoji="0" lang="fa-IR" b="0" i="0" u="none" strike="noStrike" kern="1200" cap="none" spc="0" normalizeH="0" baseline="0" noProof="0" dirty="0">
                <a:ln>
                  <a:noFill/>
                </a:ln>
                <a:solidFill>
                  <a:srgbClr val="E2721D"/>
                </a:solidFill>
                <a:effectLst/>
                <a:uLnTx/>
                <a:uFillTx/>
                <a:latin typeface="Shabnam Medium FD" panose="020B0603030804020204" pitchFamily="34" charset="-78"/>
                <a:ea typeface="Arial Unicode MS"/>
                <a:cs typeface="Shabnam Medium FD" panose="020B0603030804020204" pitchFamily="34" charset="-78"/>
              </a:rPr>
              <a:t>:</a:t>
            </a:r>
            <a:r>
              <a:rPr kumimoji="0" lang="en-US" b="0" i="0" u="none" strike="noStrike" kern="1200" cap="none" spc="0" normalizeH="0" baseline="0" noProof="0" dirty="0">
                <a:ln>
                  <a:noFill/>
                </a:ln>
                <a:solidFill>
                  <a:srgbClr val="E2721D"/>
                </a:solidFill>
                <a:effectLst/>
                <a:uLnTx/>
                <a:uFillTx/>
                <a:latin typeface="Shabnam Medium FD" panose="020B0603030804020204" pitchFamily="34" charset="-78"/>
                <a:ea typeface="Arial Unicode MS"/>
                <a:cs typeface="Shabnam Medium FD" panose="020B0603030804020204" pitchFamily="34" charset="-78"/>
              </a:rPr>
              <a:t> </a:t>
            </a:r>
            <a:r>
              <a:rPr kumimoji="0" lang="en-US" b="0" i="0" u="none" strike="noStrike" kern="1200" cap="none" spc="0" normalizeH="0" baseline="0" noProof="0" dirty="0">
                <a:ln>
                  <a:noFill/>
                </a:ln>
                <a:solidFill>
                  <a:srgbClr val="E2721D"/>
                </a:solidFill>
                <a:effectLst/>
                <a:uLnTx/>
                <a:uFillTx/>
                <a:latin typeface="Shabnam Medium FD" panose="020B0603030804020204" pitchFamily="34" charset="-78"/>
                <a:cs typeface="Shabnam Medium FD" panose="020B0603030804020204" pitchFamily="34" charset="-78"/>
              </a:rPr>
              <a:t> </a:t>
            </a:r>
            <a:r>
              <a:rPr lang="en-US" dirty="0">
                <a:solidFill>
                  <a:srgbClr val="323232"/>
                </a:solidFill>
                <a:latin typeface="Shabnam Medium FD" panose="020B0603030804020204" pitchFamily="34" charset="-78"/>
                <a:cs typeface="Shabnam Medium FD" panose="020B0603030804020204" pitchFamily="34" charset="-78"/>
              </a:rPr>
              <a:t>Generate a form for evaluating groups of competencies of a</a:t>
            </a:r>
            <a:r>
              <a:rPr lang="fa-IR" dirty="0">
                <a:solidFill>
                  <a:srgbClr val="323232"/>
                </a:solidFill>
                <a:latin typeface="Shabnam Medium FD" panose="020B0603030804020204" pitchFamily="34" charset="-78"/>
                <a:cs typeface="Shabnam Medium FD" panose="020B0603030804020204" pitchFamily="34" charset="-78"/>
              </a:rPr>
              <a:t> </a:t>
            </a:r>
            <a:r>
              <a:rPr lang="en-US" dirty="0">
                <a:solidFill>
                  <a:srgbClr val="323232"/>
                </a:solidFill>
                <a:latin typeface="Shabnam Medium FD" panose="020B0603030804020204" pitchFamily="34" charset="-78"/>
                <a:cs typeface="Shabnam Medium FD" panose="020B0603030804020204" pitchFamily="34" charset="-78"/>
              </a:rPr>
              <a:t>candidate for the position of [job title]. Use a 5-point Likert</a:t>
            </a:r>
            <a:r>
              <a:rPr lang="fa-IR" dirty="0">
                <a:solidFill>
                  <a:srgbClr val="323232"/>
                </a:solidFill>
                <a:latin typeface="Shabnam Medium FD" panose="020B0603030804020204" pitchFamily="34" charset="-78"/>
                <a:cs typeface="Shabnam Medium FD" panose="020B0603030804020204" pitchFamily="34" charset="-78"/>
              </a:rPr>
              <a:t> </a:t>
            </a:r>
            <a:r>
              <a:rPr lang="en-US" dirty="0">
                <a:solidFill>
                  <a:srgbClr val="323232"/>
                </a:solidFill>
                <a:latin typeface="Shabnam Medium FD" panose="020B0603030804020204" pitchFamily="34" charset="-78"/>
                <a:cs typeface="Shabnam Medium FD" panose="020B0603030804020204" pitchFamily="34" charset="-78"/>
              </a:rPr>
              <a:t>scale, group and specifically describe each competency</a:t>
            </a:r>
            <a:r>
              <a:rPr lang="fa-IR" dirty="0">
                <a:solidFill>
                  <a:srgbClr val="323232"/>
                </a:solidFill>
                <a:latin typeface="Shabnam Medium FD" panose="020B0603030804020204" pitchFamily="34" charset="-78"/>
                <a:cs typeface="Shabnam Medium FD" panose="020B0603030804020204" pitchFamily="34" charset="-78"/>
              </a:rPr>
              <a:t> </a:t>
            </a:r>
            <a:r>
              <a:rPr lang="en-US" dirty="0">
                <a:solidFill>
                  <a:srgbClr val="323232"/>
                </a:solidFill>
                <a:latin typeface="Shabnam Medium FD" panose="020B0603030804020204" pitchFamily="34" charset="-78"/>
                <a:cs typeface="Shabnam Medium FD" panose="020B0603030804020204" pitchFamily="34" charset="-78"/>
              </a:rPr>
              <a:t>including examples. Prepare this in the form of a table where</a:t>
            </a:r>
            <a:r>
              <a:rPr lang="fa-IR" dirty="0">
                <a:solidFill>
                  <a:srgbClr val="323232"/>
                </a:solidFill>
                <a:latin typeface="Shabnam Medium FD" panose="020B0603030804020204" pitchFamily="34" charset="-78"/>
                <a:cs typeface="Shabnam Medium FD" panose="020B0603030804020204" pitchFamily="34" charset="-78"/>
              </a:rPr>
              <a:t> </a:t>
            </a:r>
            <a:r>
              <a:rPr lang="en-US" dirty="0">
                <a:solidFill>
                  <a:srgbClr val="323232"/>
                </a:solidFill>
                <a:latin typeface="Shabnam Medium FD" panose="020B0603030804020204" pitchFamily="34" charset="-78"/>
                <a:cs typeface="Shabnam Medium FD" panose="020B0603030804020204" pitchFamily="34" charset="-78"/>
              </a:rPr>
              <a:t>you include the competencies in the first column and the</a:t>
            </a:r>
            <a:r>
              <a:rPr lang="fa-IR" dirty="0">
                <a:solidFill>
                  <a:srgbClr val="323232"/>
                </a:solidFill>
                <a:latin typeface="Shabnam Medium FD" panose="020B0603030804020204" pitchFamily="34" charset="-78"/>
                <a:cs typeface="Shabnam Medium FD" panose="020B0603030804020204" pitchFamily="34" charset="-78"/>
              </a:rPr>
              <a:t> </a:t>
            </a:r>
            <a:r>
              <a:rPr lang="en-US" dirty="0">
                <a:solidFill>
                  <a:srgbClr val="323232"/>
                </a:solidFill>
                <a:latin typeface="Shabnam Medium FD" panose="020B0603030804020204" pitchFamily="34" charset="-78"/>
                <a:cs typeface="Shabnam Medium FD" panose="020B0603030804020204" pitchFamily="34" charset="-78"/>
              </a:rPr>
              <a:t>corresponding scale values in the subsequent columns.</a:t>
            </a:r>
            <a:r>
              <a:rPr lang="fa-IR" dirty="0">
                <a:solidFill>
                  <a:srgbClr val="323232"/>
                </a:solidFill>
                <a:latin typeface="Shabnam Medium FD" panose="020B0603030804020204" pitchFamily="34" charset="-78"/>
                <a:cs typeface="Shabnam Medium FD" panose="020B0603030804020204" pitchFamily="34" charset="-78"/>
              </a:rPr>
              <a:t> </a:t>
            </a:r>
            <a:r>
              <a:rPr lang="en-US" dirty="0">
                <a:solidFill>
                  <a:srgbClr val="323232"/>
                </a:solidFill>
                <a:latin typeface="Shabnam Medium FD" panose="020B0603030804020204" pitchFamily="34" charset="-78"/>
                <a:cs typeface="Shabnam Medium FD" panose="020B0603030804020204" pitchFamily="34" charset="-78"/>
              </a:rPr>
              <a:t>Include grouping of the competencies in the table.</a:t>
            </a:r>
            <a:endParaRPr lang="fa-IR" dirty="0">
              <a:solidFill>
                <a:srgbClr val="323232"/>
              </a:solidFill>
              <a:latin typeface="Shabnam Medium FD" panose="020B0603030804020204" pitchFamily="34" charset="-78"/>
              <a:cs typeface="Shabnam Medium FD" panose="020B0603030804020204" pitchFamily="34" charset="-78"/>
            </a:endParaRPr>
          </a:p>
          <a:p>
            <a:pPr lvl="0" algn="just" defTabSz="914363" rtl="1" fontAlgn="base">
              <a:lnSpc>
                <a:spcPct val="150000"/>
              </a:lnSpc>
              <a:defRPr/>
            </a:pPr>
            <a:r>
              <a:rPr kumimoji="0" lang="fa-IR" b="0" i="0" u="none" strike="noStrike" kern="1200" cap="none" spc="0" normalizeH="0" baseline="0" noProof="0" dirty="0">
                <a:ln>
                  <a:noFill/>
                </a:ln>
                <a:solidFill>
                  <a:srgbClr val="E2721D"/>
                </a:solidFill>
                <a:effectLst/>
                <a:uLnTx/>
                <a:uFillTx/>
                <a:latin typeface="Shabnam Medium FD" panose="020B0603030804020204" pitchFamily="34" charset="-78"/>
                <a:ea typeface="Arial Unicode MS"/>
                <a:cs typeface="Shabnam Medium FD" panose="020B0603030804020204" pitchFamily="34" charset="-78"/>
              </a:rPr>
              <a:t>پرامپت: </a:t>
            </a:r>
            <a:r>
              <a:rPr lang="fa-IR" dirty="0">
                <a:solidFill>
                  <a:srgbClr val="323232"/>
                </a:solidFill>
                <a:latin typeface="Shabnam Medium FD" panose="020B0603030804020204" pitchFamily="34" charset="-78"/>
                <a:cs typeface="Shabnam Medium FD" panose="020B0603030804020204" pitchFamily="34" charset="-78"/>
              </a:rPr>
              <a:t>فرمی برای ارزیابی گروه‌های شایستگی‌های یک کاندیدا برای موقعیت [عنوان شغلی] تهیه کنید. از مقیاس لیکرت ۵ امتیازی استفاده کنید، هر شایستگی را گروه‌بندی کرده و به طور خاص شرح دهید، از جمله مثال‌ها. این فرم را به صورت جدولی تهیه کنید که در آن شایستگی‌ها را در ستون اول و مقادیر مقیاس مربوطه را در ستون‌های بعدی قرار دهید. گروه‌بندی شایستگی‌ها را در جدول بگنجانید.</a:t>
            </a:r>
            <a:endParaRPr kumimoji="0" lang="fa-IR" b="0" i="0" u="none" strike="noStrike" kern="1200" cap="none" spc="0" normalizeH="0" baseline="0" noProof="0" dirty="0">
              <a:ln>
                <a:noFill/>
              </a:ln>
              <a:solidFill>
                <a:srgbClr val="323232"/>
              </a:solidFill>
              <a:effectLst/>
              <a:uLnTx/>
              <a:uFillTx/>
              <a:latin typeface="Shabnam Medium FD" panose="020B0603030804020204" pitchFamily="34" charset="-78"/>
              <a:ea typeface="Arial Unicode MS"/>
              <a:cs typeface="Shabnam Medium FD" panose="020B0603030804020204" pitchFamily="34" charset="-78"/>
            </a:endParaRPr>
          </a:p>
        </p:txBody>
      </p:sp>
    </p:spTree>
    <p:extLst>
      <p:ext uri="{BB962C8B-B14F-4D97-AF65-F5344CB8AC3E}">
        <p14:creationId xmlns:p14="http://schemas.microsoft.com/office/powerpoint/2010/main" val="493075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47"/>
                                        </p:tgtEl>
                                        <p:attrNameLst>
                                          <p:attrName>r</p:attrName>
                                        </p:attrNameLst>
                                      </p:cBhvr>
                                    </p:animRot>
                                    <p:animRot by="-240000">
                                      <p:cBhvr>
                                        <p:cTn id="14" dur="200" fill="hold">
                                          <p:stCondLst>
                                            <p:cond delay="200"/>
                                          </p:stCondLst>
                                        </p:cTn>
                                        <p:tgtEl>
                                          <p:spTgt spid="47"/>
                                        </p:tgtEl>
                                        <p:attrNameLst>
                                          <p:attrName>r</p:attrName>
                                        </p:attrNameLst>
                                      </p:cBhvr>
                                    </p:animRot>
                                    <p:animRot by="240000">
                                      <p:cBhvr>
                                        <p:cTn id="15" dur="200" fill="hold">
                                          <p:stCondLst>
                                            <p:cond delay="400"/>
                                          </p:stCondLst>
                                        </p:cTn>
                                        <p:tgtEl>
                                          <p:spTgt spid="47"/>
                                        </p:tgtEl>
                                        <p:attrNameLst>
                                          <p:attrName>r</p:attrName>
                                        </p:attrNameLst>
                                      </p:cBhvr>
                                    </p:animRot>
                                    <p:animRot by="-240000">
                                      <p:cBhvr>
                                        <p:cTn id="16" dur="200" fill="hold">
                                          <p:stCondLst>
                                            <p:cond delay="600"/>
                                          </p:stCondLst>
                                        </p:cTn>
                                        <p:tgtEl>
                                          <p:spTgt spid="47"/>
                                        </p:tgtEl>
                                        <p:attrNameLst>
                                          <p:attrName>r</p:attrName>
                                        </p:attrNameLst>
                                      </p:cBhvr>
                                    </p:animRot>
                                    <p:animRot by="120000">
                                      <p:cBhvr>
                                        <p:cTn id="17"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664AFE0D-2F8E-4FB9-87B0-5DEF1F2531A4}"/>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B039209D-7D97-4A25-A514-B7EA77EFB096}"/>
              </a:ext>
            </a:extLst>
          </p:cNvPr>
          <p:cNvSpPr txBox="1"/>
          <p:nvPr/>
        </p:nvSpPr>
        <p:spPr>
          <a:xfrm>
            <a:off x="7058346" y="648241"/>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ارزیابی کاندیدا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943881"/>
            <a:ext cx="10038979" cy="2970237"/>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kumimoji="0" lang="en-US" sz="2000" b="0" i="0" u="none" strike="noStrike" kern="1200" cap="none" spc="0" normalizeH="0" baseline="0" noProof="0" dirty="0">
                <a:ln>
                  <a:noFill/>
                </a:ln>
                <a:solidFill>
                  <a:srgbClr val="E2721D"/>
                </a:solidFill>
                <a:effectLst/>
                <a:uLnTx/>
                <a:uFillTx/>
                <a:latin typeface="Peyda Med" pitchFamily="2" charset="-78"/>
                <a:cs typeface="Peyda Med" pitchFamily="2" charset="-78"/>
              </a:rPr>
              <a:t> </a:t>
            </a:r>
            <a:r>
              <a:rPr lang="en-US" sz="2000" dirty="0">
                <a:solidFill>
                  <a:srgbClr val="E2721D"/>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Prepare an evaluation form for assessing the competencies of</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candidates for the position of [job title] with a breakdown by</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skill levels.</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یک فرم ارزیابی برای ارزیابی شایستگی‌های کاندیداها برای موقعیت [عنوان شغلی] با تفکیک بر اساس سطوح مهارت تهیه کنید.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9549684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14" dur="500"/>
                                        <p:tgtEl>
                                          <p:spTgt spid="4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7">
                                            <p:txEl>
                                              <p:pRg st="2" end="2"/>
                                            </p:txEl>
                                          </p:spTgt>
                                        </p:tgtEl>
                                        <p:attrNameLst>
                                          <p:attrName>style.visibility</p:attrName>
                                        </p:attrNameLst>
                                      </p:cBhvr>
                                      <p:to>
                                        <p:strVal val="visible"/>
                                      </p:to>
                                    </p:set>
                                    <p:animEffect transition="in" filter="randombar(horizontal)">
                                      <p:cBhvr>
                                        <p:cTn id="19"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842D4D7A-D9F3-4CD5-88E0-0C3F18F5C961}"/>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33092B60-40BB-4C0C-8D80-AA1BC2456D80}"/>
              </a:ext>
            </a:extLst>
          </p:cNvPr>
          <p:cNvSpPr txBox="1"/>
          <p:nvPr/>
        </p:nvSpPr>
        <p:spPr>
          <a:xfrm>
            <a:off x="7058346" y="648241"/>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ارزیابی کاندیدا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886687"/>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kumimoji="0" lang="en-US" sz="2000" b="0" i="0" u="none" strike="noStrike" kern="1200" cap="none" spc="0" normalizeH="0" baseline="0" noProof="0" dirty="0">
                <a:ln>
                  <a:noFill/>
                </a:ln>
                <a:solidFill>
                  <a:srgbClr val="E2721D"/>
                </a:solidFill>
                <a:effectLst/>
                <a:uLnTx/>
                <a:uFillTx/>
                <a:latin typeface="Peyda Med" pitchFamily="2" charset="-78"/>
                <a:cs typeface="Peyda Med" pitchFamily="2" charset="-78"/>
              </a:rPr>
              <a:t>  </a:t>
            </a:r>
            <a:r>
              <a:rPr lang="en-US" sz="2000" dirty="0">
                <a:solidFill>
                  <a:srgbClr val="E2721D"/>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You have been tasked with recruiting an employee for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position of [job title]. Propose questions to ask the hiring</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manager when defining a detailed profile of the of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candidate in the recruitment process.</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به شما وظیفه استخدام یک کارمند برای موقعیت [عنوان شغلی] داده شده است. هنگام تعریف مشخصات دقیق کاندیدا در فرآیند استخدام، سؤالاتی را برای پرسیدن از مدیر استخدام پیشنهاد دهید.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88672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down)">
                                      <p:cBhvr>
                                        <p:cTn id="1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5C18A5C8-53C5-45D7-A4F2-C7039DEB8B6D}"/>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580B32E5-4BEB-45C4-AF9F-A002A1EDB4F1}"/>
              </a:ext>
            </a:extLst>
          </p:cNvPr>
          <p:cNvSpPr txBox="1"/>
          <p:nvPr/>
        </p:nvSpPr>
        <p:spPr>
          <a:xfrm>
            <a:off x="7058346" y="648241"/>
            <a:ext cx="4041255"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ارزیابی کاندیدا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958606"/>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kumimoji="0" lang="en-US" sz="2000" b="0" i="0" u="none" strike="noStrike" kern="1200" cap="none" spc="0" normalizeH="0" baseline="0" noProof="0" dirty="0">
                <a:ln>
                  <a:noFill/>
                </a:ln>
                <a:solidFill>
                  <a:srgbClr val="E2721D"/>
                </a:solidFill>
                <a:effectLst/>
                <a:uLnTx/>
                <a:uFillTx/>
                <a:latin typeface="Peyda Med" pitchFamily="2" charset="-78"/>
                <a:cs typeface="Peyda Med" pitchFamily="2" charset="-78"/>
              </a:rPr>
              <a:t>   </a:t>
            </a:r>
            <a:r>
              <a:rPr lang="en-US" sz="2000" dirty="0">
                <a:solidFill>
                  <a:srgbClr val="E2721D"/>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Prepare [specify the tonality of the message, e.g.</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professional, cordial] feedback declining an applicant for</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the position of [job title] after a job interview. The message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should be a maximum of [specify the length of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message] characters.</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پس از مصاحبه شغلی، بازخوردی [با لحن پیام مشخص کنید، مثلاً حرفه‌ای، صمیمانه] مبنی بر رد درخواست استخدام یک متقاضی برای موقعیت [عنوان شغلی] تهیه کنید. پیام باید حداکثر [طول پیام را مشخص کنید] کاراکتر داشته باشد.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2780563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47"/>
                                        </p:tgtEl>
                                        <p:attrNameLst>
                                          <p:attrName>r</p:attrName>
                                        </p:attrNameLst>
                                      </p:cBhvr>
                                    </p:animRot>
                                    <p:animRot by="-240000">
                                      <p:cBhvr>
                                        <p:cTn id="14" dur="200" fill="hold">
                                          <p:stCondLst>
                                            <p:cond delay="200"/>
                                          </p:stCondLst>
                                        </p:cTn>
                                        <p:tgtEl>
                                          <p:spTgt spid="47"/>
                                        </p:tgtEl>
                                        <p:attrNameLst>
                                          <p:attrName>r</p:attrName>
                                        </p:attrNameLst>
                                      </p:cBhvr>
                                    </p:animRot>
                                    <p:animRot by="240000">
                                      <p:cBhvr>
                                        <p:cTn id="15" dur="200" fill="hold">
                                          <p:stCondLst>
                                            <p:cond delay="400"/>
                                          </p:stCondLst>
                                        </p:cTn>
                                        <p:tgtEl>
                                          <p:spTgt spid="47"/>
                                        </p:tgtEl>
                                        <p:attrNameLst>
                                          <p:attrName>r</p:attrName>
                                        </p:attrNameLst>
                                      </p:cBhvr>
                                    </p:animRot>
                                    <p:animRot by="-240000">
                                      <p:cBhvr>
                                        <p:cTn id="16" dur="200" fill="hold">
                                          <p:stCondLst>
                                            <p:cond delay="600"/>
                                          </p:stCondLst>
                                        </p:cTn>
                                        <p:tgtEl>
                                          <p:spTgt spid="47"/>
                                        </p:tgtEl>
                                        <p:attrNameLst>
                                          <p:attrName>r</p:attrName>
                                        </p:attrNameLst>
                                      </p:cBhvr>
                                    </p:animRot>
                                    <p:animRot by="120000">
                                      <p:cBhvr>
                                        <p:cTn id="17" dur="200" fill="hold">
                                          <p:stCondLst>
                                            <p:cond delay="800"/>
                                          </p:stCondLst>
                                        </p:cTn>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4CD3008F-8BC7-4299-9931-43A39C83E259}"/>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247ECAB2-75EE-4919-8B30-28EBD3283085}"/>
              </a:ext>
            </a:extLst>
          </p:cNvPr>
          <p:cNvSpPr txBox="1"/>
          <p:nvPr/>
        </p:nvSpPr>
        <p:spPr>
          <a:xfrm>
            <a:off x="3452118" y="648241"/>
            <a:ext cx="7647484"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بعد از مصاحبه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1968880"/>
            <a:ext cx="10038979" cy="3309880"/>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Prepare [specify the tonality of the message, e.g.</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professional, cordial] feedback after an interview for the </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position of [job title] inviting the applicant to the next stage. The message should be a maximum of [specify the length of</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the message] characters.</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پس از مصاحبه برای موقعیت [عنوان شغلی] و دعوت از متقاضی به مرحله بعدی، بازخوردی [با لحن پیام مشخص کنید، مثلاً حرفه‌ای، صمیمانه] تهیه کنید.پیام باید حداکثر [طول پیام را مشخص کنید] کاراکتر داشته باشد.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552995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randombar(horizontal)">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8113AF16-8169-4F12-BFDC-D5CD6BD8A721}"/>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11ED7DAE-9CFE-4F10-864C-6833F814FD10}"/>
              </a:ext>
            </a:extLst>
          </p:cNvPr>
          <p:cNvSpPr txBox="1"/>
          <p:nvPr/>
        </p:nvSpPr>
        <p:spPr>
          <a:xfrm>
            <a:off x="3452118" y="648241"/>
            <a:ext cx="7647484"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بعد از مصاحبه استخدامی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60622" y="2051073"/>
            <a:ext cx="10038979" cy="3285515"/>
          </a:xfrm>
          <a:prstGeom prst="rect">
            <a:avLst/>
          </a:prstGeom>
          <a:noFill/>
        </p:spPr>
        <p:txBody>
          <a:bodyPr wrap="square">
            <a:spAutoFit/>
          </a:bodyPr>
          <a:lstStyle/>
          <a:p>
            <a:pPr lvl="0" algn="just" defTabSz="914363" fontAlgn="base">
              <a:lnSpc>
                <a:spcPct val="150000"/>
              </a:lnSpc>
              <a:defRPr/>
            </a:pPr>
            <a:r>
              <a:rPr kumimoji="0" lang="en-US"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000" b="0" i="0" u="none" strike="noStrike" kern="1200" cap="none" spc="0" normalizeH="0" baseline="0" noProof="0" dirty="0">
                <a:ln>
                  <a:noFill/>
                </a:ln>
                <a:solidFill>
                  <a:srgbClr val="323232"/>
                </a:solidFill>
                <a:effectLst/>
                <a:uLnTx/>
                <a:uFillTx/>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Prepare a [specify the tonality of the message e.g.</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professional,</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cordial] thank you note for participating in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recruitment process. Inform the candidate that you would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like to hire them for the position of [job title]. The message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should be a maximum of [specify the length of the message]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characters.</a:t>
            </a:r>
            <a:endParaRPr kumimoji="0" lang="fa-IR" sz="2000"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0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000" dirty="0">
                <a:solidFill>
                  <a:srgbClr val="323232"/>
                </a:solidFill>
                <a:latin typeface="Peyda Med" pitchFamily="2" charset="-78"/>
                <a:cs typeface="Peyda Med" pitchFamily="2" charset="-78"/>
              </a:rPr>
              <a:t>یک [نوع لحن پیام را مشخص کنید، مثلاً حرفه‌ای، صمیمانه] یادداشت تشکر برای شرکت در فرآیند استخدام تهیه کنید. به داوطلب اطلاع دهید که مایلید او را برای موقعیت [عنوان شغلی] استخدام کنید. پیام باید حداکثر [طول پیام را مشخص کنید] کاراکتر باشد.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1519118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
                                            <p:txEl>
                                              <p:pRg st="0" end="0"/>
                                            </p:txEl>
                                          </p:spTgt>
                                        </p:tgtEl>
                                        <p:attrNameLst>
                                          <p:attrName>style.visibility</p:attrName>
                                        </p:attrNameLst>
                                      </p:cBhvr>
                                      <p:to>
                                        <p:strVal val="visible"/>
                                      </p:to>
                                    </p:set>
                                    <p:anim calcmode="lin" valueType="num">
                                      <p:cBhvr additive="base">
                                        <p:cTn id="12"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7">
                                            <p:txEl>
                                              <p:pRg st="1" end="1"/>
                                            </p:txEl>
                                          </p:spTgt>
                                        </p:tgtEl>
                                        <p:attrNameLst>
                                          <p:attrName>style.visibility</p:attrName>
                                        </p:attrNameLst>
                                      </p:cBhvr>
                                      <p:to>
                                        <p:strVal val="visible"/>
                                      </p:to>
                                    </p:set>
                                    <p:anim calcmode="lin" valueType="num">
                                      <p:cBhvr additive="base">
                                        <p:cTn id="18"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E0D1C2-4580-4BB8-8B22-F8B6A33509AD}"/>
              </a:ext>
            </a:extLst>
          </p:cNvPr>
          <p:cNvPicPr>
            <a:picLocks noChangeAspect="1"/>
          </p:cNvPicPr>
          <p:nvPr/>
        </p:nvPicPr>
        <p:blipFill>
          <a:blip r:embed="rId2"/>
          <a:stretch>
            <a:fillRect/>
          </a:stretch>
        </p:blipFill>
        <p:spPr>
          <a:xfrm>
            <a:off x="-71919" y="0"/>
            <a:ext cx="12263919" cy="6858000"/>
          </a:xfrm>
          <a:prstGeom prst="rect">
            <a:avLst/>
          </a:prstGeom>
        </p:spPr>
      </p:pic>
      <p:sp>
        <p:nvSpPr>
          <p:cNvPr id="4" name="Title 1">
            <a:extLst>
              <a:ext uri="{FF2B5EF4-FFF2-40B4-BE49-F238E27FC236}">
                <a16:creationId xmlns:a16="http://schemas.microsoft.com/office/drawing/2014/main" id="{2F1625A5-0A45-21C6-88FA-B9982F5D4F9E}"/>
              </a:ext>
            </a:extLst>
          </p:cNvPr>
          <p:cNvSpPr txBox="1">
            <a:spLocks/>
          </p:cNvSpPr>
          <p:nvPr/>
        </p:nvSpPr>
        <p:spPr>
          <a:xfrm>
            <a:off x="6060040" y="2570038"/>
            <a:ext cx="4626575" cy="4802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Shabnam Medium FD" panose="020B0603030804020204" pitchFamily="34" charset="-78"/>
                <a:ea typeface="+mj-ea"/>
                <a:cs typeface="Shabnam Medium FD" panose="020B0603030804020204" pitchFamily="34" charset="-78"/>
              </a:rPr>
              <a:t> amir.navidi@gmail.com</a:t>
            </a:r>
          </a:p>
        </p:txBody>
      </p:sp>
      <p:sp>
        <p:nvSpPr>
          <p:cNvPr id="9" name="Rectangle 8">
            <a:extLst>
              <a:ext uri="{FF2B5EF4-FFF2-40B4-BE49-F238E27FC236}">
                <a16:creationId xmlns:a16="http://schemas.microsoft.com/office/drawing/2014/main" id="{B53DB9FB-DDF1-CA59-209F-9C4A396364CE}"/>
              </a:ext>
            </a:extLst>
          </p:cNvPr>
          <p:cNvSpPr/>
          <p:nvPr/>
        </p:nvSpPr>
        <p:spPr>
          <a:xfrm>
            <a:off x="6154772" y="3005020"/>
            <a:ext cx="5854509" cy="461665"/>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lumMod val="50000"/>
                  </a:schemeClr>
                </a:solidFill>
                <a:effectLst/>
                <a:uLnTx/>
                <a:uFillTx/>
                <a:latin typeface="Shabnam Medium FD" panose="020B0603030804020204" pitchFamily="34" charset="-78"/>
                <a:ea typeface="+mn-ea"/>
                <a:cs typeface="Shabnam Medium FD" panose="020B0603030804020204" pitchFamily="34" charset="-78"/>
              </a:rPr>
              <a:t>www.linkedin.com/in/dr-amir-navidiv</a:t>
            </a:r>
          </a:p>
        </p:txBody>
      </p:sp>
      <p:sp>
        <p:nvSpPr>
          <p:cNvPr id="15" name="Title 1">
            <a:extLst>
              <a:ext uri="{FF2B5EF4-FFF2-40B4-BE49-F238E27FC236}">
                <a16:creationId xmlns:a16="http://schemas.microsoft.com/office/drawing/2014/main" id="{B411B253-DA08-4A3A-9472-D17779544311}"/>
              </a:ext>
            </a:extLst>
          </p:cNvPr>
          <p:cNvSpPr txBox="1">
            <a:spLocks/>
          </p:cNvSpPr>
          <p:nvPr/>
        </p:nvSpPr>
        <p:spPr>
          <a:xfrm>
            <a:off x="873693" y="2565490"/>
            <a:ext cx="2765778" cy="4802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dirty="0">
                <a:solidFill>
                  <a:srgbClr val="E2721D"/>
                </a:solidFill>
                <a:latin typeface="Shabnam Medium FD" panose="020B0603030804020204" pitchFamily="34" charset="-78"/>
                <a:cs typeface="Shabnam Medium FD" panose="020B0603030804020204" pitchFamily="34" charset="-78"/>
              </a:rPr>
              <a:t>www.vismanit.com</a:t>
            </a:r>
            <a:endParaRPr kumimoji="0" lang="en-US" sz="2400" b="0" i="0" u="none" strike="noStrike" kern="1200" cap="none" spc="0" normalizeH="0" baseline="0" noProof="0" dirty="0">
              <a:ln>
                <a:noFill/>
              </a:ln>
              <a:solidFill>
                <a:srgbClr val="E2721D"/>
              </a:solidFill>
              <a:effectLst/>
              <a:uLnTx/>
              <a:uFillTx/>
              <a:latin typeface="Shabnam Medium FD" panose="020B0603030804020204" pitchFamily="34" charset="-78"/>
              <a:ea typeface="+mj-ea"/>
              <a:cs typeface="Shabnam Medium FD" panose="020B0603030804020204" pitchFamily="34" charset="-78"/>
            </a:endParaRPr>
          </a:p>
        </p:txBody>
      </p:sp>
      <p:sp>
        <p:nvSpPr>
          <p:cNvPr id="16" name="Rectangle 15">
            <a:extLst>
              <a:ext uri="{FF2B5EF4-FFF2-40B4-BE49-F238E27FC236}">
                <a16:creationId xmlns:a16="http://schemas.microsoft.com/office/drawing/2014/main" id="{8A0EB85C-6F05-4462-9A43-48F4FBAC7471}"/>
              </a:ext>
            </a:extLst>
          </p:cNvPr>
          <p:cNvSpPr/>
          <p:nvPr/>
        </p:nvSpPr>
        <p:spPr>
          <a:xfrm>
            <a:off x="873693" y="3005020"/>
            <a:ext cx="4551246" cy="461665"/>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2721D"/>
                </a:solidFill>
                <a:effectLst/>
                <a:uLnTx/>
                <a:uFillTx/>
                <a:latin typeface="Shabnam Medium FD" panose="020B0603030804020204" pitchFamily="34" charset="-78"/>
                <a:ea typeface="+mn-ea"/>
                <a:cs typeface="Shabnam Medium FD" panose="020B0603030804020204" pitchFamily="34" charset="-78"/>
              </a:rPr>
              <a:t>linkedin.com/in/</a:t>
            </a:r>
            <a:r>
              <a:rPr kumimoji="0" lang="en-GB" sz="2400" b="0" i="0" u="none" strike="noStrike" kern="1200" cap="none" spc="0" normalizeH="0" baseline="0" noProof="0" dirty="0" err="1">
                <a:ln>
                  <a:noFill/>
                </a:ln>
                <a:solidFill>
                  <a:srgbClr val="E2721D"/>
                </a:solidFill>
                <a:effectLst/>
                <a:uLnTx/>
                <a:uFillTx/>
                <a:latin typeface="Shabnam Medium FD" panose="020B0603030804020204" pitchFamily="34" charset="-78"/>
                <a:ea typeface="+mn-ea"/>
                <a:cs typeface="Shabnam Medium FD" panose="020B0603030804020204" pitchFamily="34" charset="-78"/>
              </a:rPr>
              <a:t>vismansoftware</a:t>
            </a:r>
            <a:endParaRPr kumimoji="0" lang="en-GB" sz="2400" b="0" i="0" u="none" strike="noStrike" kern="1200" cap="none" spc="0" normalizeH="0" baseline="0" noProof="0" dirty="0">
              <a:ln>
                <a:noFill/>
              </a:ln>
              <a:solidFill>
                <a:srgbClr val="E2721D"/>
              </a:solidFill>
              <a:effectLst/>
              <a:uLnTx/>
              <a:uFillTx/>
              <a:latin typeface="Shabnam Medium FD" panose="020B0603030804020204" pitchFamily="34" charset="-78"/>
              <a:ea typeface="+mn-ea"/>
              <a:cs typeface="Shabnam Medium FD" panose="020B0603030804020204" pitchFamily="34" charset="-78"/>
            </a:endParaRPr>
          </a:p>
        </p:txBody>
      </p:sp>
      <p:sp>
        <p:nvSpPr>
          <p:cNvPr id="19" name="Rectangle 18">
            <a:extLst>
              <a:ext uri="{FF2B5EF4-FFF2-40B4-BE49-F238E27FC236}">
                <a16:creationId xmlns:a16="http://schemas.microsoft.com/office/drawing/2014/main" id="{B41726B7-1057-4B40-9289-559ECC6CA386}"/>
              </a:ext>
            </a:extLst>
          </p:cNvPr>
          <p:cNvSpPr/>
          <p:nvPr/>
        </p:nvSpPr>
        <p:spPr>
          <a:xfrm>
            <a:off x="842717" y="3431672"/>
            <a:ext cx="3102131" cy="461665"/>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2721D"/>
                </a:solidFill>
                <a:effectLst/>
                <a:uLnTx/>
                <a:uFillTx/>
                <a:latin typeface="Shabnam Medium FD" panose="020B0603030804020204" pitchFamily="34" charset="-78"/>
                <a:ea typeface="+mn-ea"/>
                <a:cs typeface="Shabnam Medium FD" panose="020B0603030804020204" pitchFamily="34" charset="-78"/>
              </a:rPr>
              <a:t>+98  921  046  34  99</a:t>
            </a:r>
          </a:p>
        </p:txBody>
      </p:sp>
    </p:spTree>
    <p:extLst>
      <p:ext uri="{BB962C8B-B14F-4D97-AF65-F5344CB8AC3E}">
        <p14:creationId xmlns:p14="http://schemas.microsoft.com/office/powerpoint/2010/main" val="23415255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96E284-4293-11F7-2F99-3AB68CD4A3CB}"/>
              </a:ext>
            </a:extLst>
          </p:cNvPr>
          <p:cNvSpPr>
            <a:spLocks noGrp="1"/>
          </p:cNvSpPr>
          <p:nvPr>
            <p:ph type="sldNum" sz="quarter" idx="4294967295"/>
          </p:nvPr>
        </p:nvSpPr>
        <p:spPr>
          <a:xfrm>
            <a:off x="0" y="153988"/>
            <a:ext cx="568325" cy="365125"/>
          </a:xfrm>
          <a:prstGeom prst="rect">
            <a:avLst/>
          </a:prstGeom>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fld id="{A8043012-B8B5-47A7-9927-94221BE445D6}" type="slidenum">
              <a:rPr kumimoji="0" lang="fa-IR" sz="1600" b="0" i="0" u="none" strike="noStrike" kern="1200" cap="none" spc="0" normalizeH="0" baseline="0" noProof="0" smtClean="0">
                <a:ln>
                  <a:noFill/>
                </a:ln>
                <a:solidFill>
                  <a:prstClr val="white"/>
                </a:solidFill>
                <a:effectLst/>
                <a:uLnTx/>
                <a:uFillTx/>
                <a:latin typeface="Shabnam Medium FD" panose="020B0603030804020204" pitchFamily="34" charset="-78"/>
                <a:ea typeface="+mn-ea"/>
                <a:cs typeface="Shabnam Medium FD" panose="020B0603030804020204" pitchFamily="34" charset="-78"/>
              </a:rPr>
              <a:pPr marL="0" marR="0" lvl="0" indent="0" algn="ctr" defTabSz="914400" rtl="1" eaLnBrk="1" fontAlgn="auto" latinLnBrk="0" hangingPunct="1">
                <a:lnSpc>
                  <a:spcPct val="100000"/>
                </a:lnSpc>
                <a:spcBef>
                  <a:spcPts val="0"/>
                </a:spcBef>
                <a:spcAft>
                  <a:spcPts val="0"/>
                </a:spcAft>
                <a:buClrTx/>
                <a:buSzTx/>
                <a:buFontTx/>
                <a:buNone/>
                <a:tabLst/>
                <a:defRPr/>
              </a:pPr>
              <a:t>4</a:t>
            </a:fld>
            <a:endParaRPr kumimoji="0" lang="fa-IR" sz="1600" b="0" i="0" u="none" strike="noStrike" kern="1200" cap="none" spc="0" normalizeH="0" baseline="0" noProof="0" dirty="0">
              <a:ln>
                <a:noFill/>
              </a:ln>
              <a:solidFill>
                <a:prstClr val="white"/>
              </a:solidFill>
              <a:effectLst/>
              <a:uLnTx/>
              <a:uFillTx/>
              <a:latin typeface="Shabnam Medium FD" panose="020B0603030804020204" pitchFamily="34" charset="-78"/>
              <a:ea typeface="+mn-ea"/>
              <a:cs typeface="Shabnam Medium FD" panose="020B0603030804020204" pitchFamily="34" charset="-78"/>
            </a:endParaRPr>
          </a:p>
        </p:txBody>
      </p:sp>
      <p:pic>
        <p:nvPicPr>
          <p:cNvPr id="6" name="Picture 5">
            <a:extLst>
              <a:ext uri="{FF2B5EF4-FFF2-40B4-BE49-F238E27FC236}">
                <a16:creationId xmlns:a16="http://schemas.microsoft.com/office/drawing/2014/main" id="{F9DB975D-F2A5-4E6F-8F5E-833E63931808}"/>
              </a:ext>
            </a:extLst>
          </p:cNvPr>
          <p:cNvPicPr>
            <a:picLocks noChangeAspect="1"/>
          </p:cNvPicPr>
          <p:nvPr/>
        </p:nvPicPr>
        <p:blipFill>
          <a:blip r:embed="rId2"/>
          <a:stretch>
            <a:fillRect/>
          </a:stretch>
        </p:blipFill>
        <p:spPr>
          <a:xfrm>
            <a:off x="0" y="0"/>
            <a:ext cx="12192000" cy="6858000"/>
          </a:xfrm>
          <a:prstGeom prst="rect">
            <a:avLst/>
          </a:prstGeom>
        </p:spPr>
      </p:pic>
      <p:sp>
        <p:nvSpPr>
          <p:cNvPr id="23" name="TextBox 22">
            <a:extLst>
              <a:ext uri="{FF2B5EF4-FFF2-40B4-BE49-F238E27FC236}">
                <a16:creationId xmlns:a16="http://schemas.microsoft.com/office/drawing/2014/main" id="{C4705841-5CC6-97AC-AE3D-7276143B93A3}"/>
              </a:ext>
            </a:extLst>
          </p:cNvPr>
          <p:cNvSpPr txBox="1"/>
          <p:nvPr/>
        </p:nvSpPr>
        <p:spPr>
          <a:xfrm>
            <a:off x="1140431" y="2000136"/>
            <a:ext cx="9965934" cy="1938992"/>
          </a:xfrm>
          <a:prstGeom prst="rect">
            <a:avLst/>
          </a:prstGeom>
          <a:noFill/>
        </p:spPr>
        <p:txBody>
          <a:bodyPr wrap="square">
            <a:spAutoFit/>
          </a:bodyPr>
          <a:lstStyle/>
          <a:p>
            <a:pPr marL="0" marR="0" lvl="0" indent="0" algn="justLow" defTabSz="914400" rtl="1" eaLnBrk="1" fontAlgn="auto" latinLnBrk="0" hangingPunct="1">
              <a:lnSpc>
                <a:spcPct val="200000"/>
              </a:lnSpc>
              <a:spcBef>
                <a:spcPts val="0"/>
              </a:spcBef>
              <a:spcAft>
                <a:spcPts val="0"/>
              </a:spcAft>
              <a:buClrTx/>
              <a:buSzTx/>
              <a:buFontTx/>
              <a:buNone/>
              <a:tabLst/>
              <a:defRPr/>
            </a:pPr>
            <a:r>
              <a:rPr kumimoji="0" lang="fa-IR" sz="3200" b="0" i="0" u="none" strike="noStrike" kern="1200" cap="none" spc="0" normalizeH="0" baseline="0" noProof="0" dirty="0">
                <a:ln>
                  <a:noFill/>
                </a:ln>
                <a:effectLst/>
                <a:uLnTx/>
                <a:uFillTx/>
                <a:latin typeface="Peyda SemBd" pitchFamily="2" charset="-78"/>
                <a:cs typeface="Peyda SemBd" pitchFamily="2" charset="-78"/>
              </a:rPr>
              <a:t>به شیوه استفاده از پرامپت برای گرفتن بهترین نتیجه از ابزارهای هوش مصنوعی، </a:t>
            </a:r>
            <a:r>
              <a:rPr kumimoji="0" lang="fa-IR" sz="3200" b="0" i="0" u="none" strike="noStrike" kern="1200" cap="none" spc="0" normalizeH="0" baseline="0" noProof="0" dirty="0">
                <a:ln>
                  <a:noFill/>
                </a:ln>
                <a:solidFill>
                  <a:srgbClr val="E2721D"/>
                </a:solidFill>
                <a:effectLst/>
                <a:uLnTx/>
                <a:uFillTx/>
                <a:latin typeface="Peyda SemBd" pitchFamily="2" charset="-78"/>
                <a:cs typeface="Peyda SemBd" pitchFamily="2" charset="-78"/>
              </a:rPr>
              <a:t>مهندسی پرامپت </a:t>
            </a:r>
            <a:r>
              <a:rPr kumimoji="0" lang="fa-IR" sz="3200" b="0" i="0" u="none" strike="noStrike" kern="1200" cap="none" spc="0" normalizeH="0" baseline="0" noProof="0" dirty="0">
                <a:ln>
                  <a:noFill/>
                </a:ln>
                <a:effectLst/>
                <a:uLnTx/>
                <a:uFillTx/>
                <a:latin typeface="Peyda SemBd" pitchFamily="2" charset="-78"/>
                <a:cs typeface="Peyda SemBd" pitchFamily="2" charset="-78"/>
              </a:rPr>
              <a:t>گفته می‌شود.</a:t>
            </a:r>
          </a:p>
        </p:txBody>
      </p:sp>
    </p:spTree>
    <p:extLst>
      <p:ext uri="{BB962C8B-B14F-4D97-AF65-F5344CB8AC3E}">
        <p14:creationId xmlns:p14="http://schemas.microsoft.com/office/powerpoint/2010/main" val="11546353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30CBD389-6A7B-407B-9EC9-6497B5540798}"/>
              </a:ext>
            </a:extLst>
          </p:cNvPr>
          <p:cNvPicPr>
            <a:picLocks noChangeAspect="1"/>
          </p:cNvPicPr>
          <p:nvPr/>
        </p:nvPicPr>
        <p:blipFill>
          <a:blip r:embed="rId2"/>
          <a:stretch>
            <a:fillRect/>
          </a:stretch>
        </p:blipFill>
        <p:spPr>
          <a:xfrm>
            <a:off x="0" y="0"/>
            <a:ext cx="12192000" cy="6858000"/>
          </a:xfrm>
          <a:prstGeom prst="rect">
            <a:avLst/>
          </a:prstGeom>
        </p:spPr>
      </p:pic>
      <p:sp>
        <p:nvSpPr>
          <p:cNvPr id="47" name="TextBox 46">
            <a:extLst>
              <a:ext uri="{FF2B5EF4-FFF2-40B4-BE49-F238E27FC236}">
                <a16:creationId xmlns:a16="http://schemas.microsoft.com/office/drawing/2014/main" id="{32DD856D-90A6-9808-6E0B-2A42627CACA2}"/>
              </a:ext>
            </a:extLst>
          </p:cNvPr>
          <p:cNvSpPr txBox="1"/>
          <p:nvPr/>
        </p:nvSpPr>
        <p:spPr>
          <a:xfrm>
            <a:off x="1034945" y="1442311"/>
            <a:ext cx="10038979" cy="3931846"/>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E2721D"/>
                </a:solidFill>
                <a:latin typeface="Peyda Med" pitchFamily="2" charset="-78"/>
                <a:cs typeface="Peyda Med" pitchFamily="2" charset="-78"/>
              </a:rPr>
              <a:t> </a:t>
            </a:r>
            <a:r>
              <a:rPr lang="en-US" sz="2000" dirty="0">
                <a:latin typeface="Peyda Med" pitchFamily="2" charset="-78"/>
                <a:cs typeface="Peyda Med" pitchFamily="2" charset="-78"/>
              </a:rPr>
              <a:t>I have to design a recruitment process for [department/division]</a:t>
            </a:r>
            <a:r>
              <a:rPr lang="fa-IR" sz="2000" dirty="0">
                <a:latin typeface="Peyda Med" pitchFamily="2" charset="-78"/>
                <a:cs typeface="Peyda Med" pitchFamily="2" charset="-78"/>
              </a:rPr>
              <a:t> </a:t>
            </a:r>
            <a:r>
              <a:rPr lang="en-US" sz="2000" dirty="0">
                <a:latin typeface="Peyda Med" pitchFamily="2" charset="-78"/>
                <a:cs typeface="Peyda Med" pitchFamily="2" charset="-78"/>
              </a:rPr>
              <a:t>that will involve: [name the participants in the process, e.g. HR</a:t>
            </a:r>
            <a:r>
              <a:rPr lang="fa-IR" sz="2000" dirty="0">
                <a:latin typeface="Peyda Med" pitchFamily="2" charset="-78"/>
                <a:cs typeface="Peyda Med" pitchFamily="2" charset="-78"/>
              </a:rPr>
              <a:t> </a:t>
            </a:r>
            <a:r>
              <a:rPr lang="en-US" sz="2000" dirty="0">
                <a:latin typeface="Peyda Med" pitchFamily="2" charset="-78"/>
                <a:cs typeface="Peyda Med" pitchFamily="2" charset="-78"/>
              </a:rPr>
              <a:t>expert, hiring manager and candidate]. What steps should I take</a:t>
            </a:r>
            <a:r>
              <a:rPr lang="fa-IR" sz="2000" dirty="0">
                <a:latin typeface="Peyda Med" pitchFamily="2" charset="-78"/>
                <a:cs typeface="Peyda Med" pitchFamily="2" charset="-78"/>
              </a:rPr>
              <a:t> </a:t>
            </a:r>
            <a:r>
              <a:rPr lang="en-US" sz="2000" dirty="0">
                <a:latin typeface="Peyda Med" pitchFamily="2" charset="-78"/>
                <a:cs typeface="Peyda Med" pitchFamily="2" charset="-78"/>
              </a:rPr>
              <a:t>to accomplish the process in the shortest possible time, ensuring</a:t>
            </a:r>
            <a:r>
              <a:rPr lang="fa-IR" sz="2000" dirty="0">
                <a:latin typeface="Peyda Med" pitchFamily="2" charset="-78"/>
                <a:cs typeface="Peyda Med" pitchFamily="2" charset="-78"/>
              </a:rPr>
              <a:t> </a:t>
            </a:r>
            <a:r>
              <a:rPr lang="en-US" sz="2000" dirty="0">
                <a:latin typeface="Peyda Med" pitchFamily="2" charset="-78"/>
                <a:cs typeface="Peyda Med" pitchFamily="2" charset="-78"/>
              </a:rPr>
              <a:t>that the candidate is suitable for the company and the position? </a:t>
            </a:r>
            <a:endParaRPr kumimoji="0" lang="fa-IR" sz="2000" b="0" i="0" u="none" strike="noStrike" kern="1200" cap="none" spc="0" normalizeH="0" baseline="0" noProof="0" dirty="0">
              <a:ln>
                <a:noFill/>
              </a:ln>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پرامپت: </a:t>
            </a:r>
            <a:r>
              <a:rPr lang="fa-IR" sz="2000" dirty="0">
                <a:latin typeface="Peyda Med" pitchFamily="2" charset="-78"/>
                <a:cs typeface="Peyda Med" pitchFamily="2" charset="-78"/>
              </a:rPr>
              <a:t>من باید یک فرآیند استخدام برای [دپارتمان/بخش] طراحی کنم که شامل موارد زیر باشد: [نام شرکت‌کنندگان در فرآیند، مثلاً کارشناس منابع انسانی، مدیر استخدام و کاندیدا]. چه اقداماتی باید انجام دهم تا این فرآیند در کوتاه‌ترین زمان ممکن انجام شود و اطمینان حاصل شود که کاندیدا برای شرکت و موقعیت شغلی مناسب است؟</a:t>
            </a:r>
            <a:endParaRPr kumimoji="0" lang="fa-IR" sz="2000" b="0" i="0" u="none" strike="noStrike" kern="1200" cap="none" spc="0" normalizeH="0" baseline="0" noProof="0" dirty="0">
              <a:ln>
                <a:noFill/>
              </a:ln>
              <a:effectLst/>
              <a:uLnTx/>
              <a:uFillTx/>
              <a:latin typeface="Peyda Med" pitchFamily="2" charset="-78"/>
              <a:ea typeface="Arial Unicode MS"/>
              <a:cs typeface="Peyda Med" pitchFamily="2" charset="-78"/>
            </a:endParaRPr>
          </a:p>
        </p:txBody>
      </p:sp>
      <p:sp>
        <p:nvSpPr>
          <p:cNvPr id="48" name="TextBox 47">
            <a:extLst>
              <a:ext uri="{FF2B5EF4-FFF2-40B4-BE49-F238E27FC236}">
                <a16:creationId xmlns:a16="http://schemas.microsoft.com/office/drawing/2014/main" id="{FCD05F7E-36E9-42F5-9A2F-5FFA0A6F2003}"/>
              </a:ext>
            </a:extLst>
          </p:cNvPr>
          <p:cNvSpPr txBox="1"/>
          <p:nvPr/>
        </p:nvSpPr>
        <p:spPr>
          <a:xfrm>
            <a:off x="7116512" y="388302"/>
            <a:ext cx="4119266" cy="938719"/>
          </a:xfrm>
          <a:prstGeom prst="rect">
            <a:avLst/>
          </a:prstGeom>
          <a:noFill/>
        </p:spPr>
        <p:txBody>
          <a:bodyPr wrap="square">
            <a:spAutoFit/>
          </a:bodyPr>
          <a:lstStyle/>
          <a:p>
            <a:pPr lvl="0" algn="ctr" defTabSz="914363"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فرآینــــد استخـــدام</a:t>
            </a:r>
            <a:endParaRPr kumimoji="0" lang="fa-IR" sz="4000" b="0" i="0" u="none" strike="noStrike" kern="1200" cap="none" spc="0" normalizeH="0" baseline="0" noProof="0" dirty="0">
              <a:ln>
                <a:noFill/>
              </a:ln>
              <a:effectLst/>
              <a:uLnTx/>
              <a:uFillTx/>
              <a:latin typeface="Peyda ExtBd" pitchFamily="2" charset="-78"/>
              <a:ea typeface="Arial Unicode MS"/>
              <a:cs typeface="Peyda ExtBd" pitchFamily="2" charset="-78"/>
            </a:endParaRPr>
          </a:p>
        </p:txBody>
      </p:sp>
    </p:spTree>
    <p:extLst>
      <p:ext uri="{BB962C8B-B14F-4D97-AF65-F5344CB8AC3E}">
        <p14:creationId xmlns:p14="http://schemas.microsoft.com/office/powerpoint/2010/main" val="160340652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80">
                                          <p:stCondLst>
                                            <p:cond delay="0"/>
                                          </p:stCondLst>
                                        </p:cTn>
                                        <p:tgtEl>
                                          <p:spTgt spid="47"/>
                                        </p:tgtEl>
                                      </p:cBhvr>
                                    </p:animEffect>
                                    <p:anim calcmode="lin" valueType="num">
                                      <p:cBhvr>
                                        <p:cTn id="13"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8" dur="26">
                                          <p:stCondLst>
                                            <p:cond delay="650"/>
                                          </p:stCondLst>
                                        </p:cTn>
                                        <p:tgtEl>
                                          <p:spTgt spid="47"/>
                                        </p:tgtEl>
                                      </p:cBhvr>
                                      <p:to x="100000" y="60000"/>
                                    </p:animScale>
                                    <p:animScale>
                                      <p:cBhvr>
                                        <p:cTn id="19" dur="166" decel="50000">
                                          <p:stCondLst>
                                            <p:cond delay="676"/>
                                          </p:stCondLst>
                                        </p:cTn>
                                        <p:tgtEl>
                                          <p:spTgt spid="47"/>
                                        </p:tgtEl>
                                      </p:cBhvr>
                                      <p:to x="100000" y="100000"/>
                                    </p:animScale>
                                    <p:animScale>
                                      <p:cBhvr>
                                        <p:cTn id="20" dur="26">
                                          <p:stCondLst>
                                            <p:cond delay="1312"/>
                                          </p:stCondLst>
                                        </p:cTn>
                                        <p:tgtEl>
                                          <p:spTgt spid="47"/>
                                        </p:tgtEl>
                                      </p:cBhvr>
                                      <p:to x="100000" y="80000"/>
                                    </p:animScale>
                                    <p:animScale>
                                      <p:cBhvr>
                                        <p:cTn id="21" dur="166" decel="50000">
                                          <p:stCondLst>
                                            <p:cond delay="1338"/>
                                          </p:stCondLst>
                                        </p:cTn>
                                        <p:tgtEl>
                                          <p:spTgt spid="47"/>
                                        </p:tgtEl>
                                      </p:cBhvr>
                                      <p:to x="100000" y="100000"/>
                                    </p:animScale>
                                    <p:animScale>
                                      <p:cBhvr>
                                        <p:cTn id="22" dur="26">
                                          <p:stCondLst>
                                            <p:cond delay="1642"/>
                                          </p:stCondLst>
                                        </p:cTn>
                                        <p:tgtEl>
                                          <p:spTgt spid="47"/>
                                        </p:tgtEl>
                                      </p:cBhvr>
                                      <p:to x="100000" y="90000"/>
                                    </p:animScale>
                                    <p:animScale>
                                      <p:cBhvr>
                                        <p:cTn id="23" dur="166" decel="50000">
                                          <p:stCondLst>
                                            <p:cond delay="1668"/>
                                          </p:stCondLst>
                                        </p:cTn>
                                        <p:tgtEl>
                                          <p:spTgt spid="47"/>
                                        </p:tgtEl>
                                      </p:cBhvr>
                                      <p:to x="100000" y="100000"/>
                                    </p:animScale>
                                    <p:animScale>
                                      <p:cBhvr>
                                        <p:cTn id="24" dur="26">
                                          <p:stCondLst>
                                            <p:cond delay="1808"/>
                                          </p:stCondLst>
                                        </p:cTn>
                                        <p:tgtEl>
                                          <p:spTgt spid="47"/>
                                        </p:tgtEl>
                                      </p:cBhvr>
                                      <p:to x="100000" y="95000"/>
                                    </p:animScale>
                                    <p:animScale>
                                      <p:cBhvr>
                                        <p:cTn id="25"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5F07A2C3-0F65-4BE5-B375-E4FD56D4FD20}"/>
              </a:ext>
            </a:extLst>
          </p:cNvPr>
          <p:cNvPicPr>
            <a:picLocks noChangeAspect="1"/>
          </p:cNvPicPr>
          <p:nvPr/>
        </p:nvPicPr>
        <p:blipFill>
          <a:blip r:embed="rId2"/>
          <a:stretch>
            <a:fillRect/>
          </a:stretch>
        </p:blipFill>
        <p:spPr>
          <a:xfrm>
            <a:off x="0" y="0"/>
            <a:ext cx="12192000" cy="6858000"/>
          </a:xfrm>
          <a:prstGeom prst="rect">
            <a:avLst/>
          </a:prstGeom>
        </p:spPr>
      </p:pic>
      <p:sp>
        <p:nvSpPr>
          <p:cNvPr id="47" name="TextBox 46">
            <a:extLst>
              <a:ext uri="{FF2B5EF4-FFF2-40B4-BE49-F238E27FC236}">
                <a16:creationId xmlns:a16="http://schemas.microsoft.com/office/drawing/2014/main" id="{32DD856D-90A6-9808-6E0B-2A42627CACA2}"/>
              </a:ext>
            </a:extLst>
          </p:cNvPr>
          <p:cNvSpPr txBox="1"/>
          <p:nvPr/>
        </p:nvSpPr>
        <p:spPr>
          <a:xfrm>
            <a:off x="1060622" y="2290847"/>
            <a:ext cx="10038979" cy="2848216"/>
          </a:xfrm>
          <a:prstGeom prst="rect">
            <a:avLst/>
          </a:prstGeom>
          <a:noFill/>
        </p:spPr>
        <p:txBody>
          <a:bodyPr wrap="square">
            <a:spAutoFit/>
          </a:bodyPr>
          <a:lstStyle/>
          <a:p>
            <a:pPr lvl="0"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E2721D"/>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Propose sample job titles in [name of the department]. Take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into account [specify the number] levels of experience. Provide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these job titles also in [specify the foreign language]</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نمونه عناوین شغلی را با [نام دپارتمان] پیشنهاد دهید. سطوح تجربه [تعداد را مشخص کنید] را در نظر بگیرید. این عناوین شغلی را با [زبان خارجی را مشخص کنید] نیز ارائه دهید.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
        <p:nvSpPr>
          <p:cNvPr id="48" name="TextBox 47">
            <a:extLst>
              <a:ext uri="{FF2B5EF4-FFF2-40B4-BE49-F238E27FC236}">
                <a16:creationId xmlns:a16="http://schemas.microsoft.com/office/drawing/2014/main" id="{A0C89823-70A1-4533-862D-3DF98E40863C}"/>
              </a:ext>
            </a:extLst>
          </p:cNvPr>
          <p:cNvSpPr txBox="1"/>
          <p:nvPr/>
        </p:nvSpPr>
        <p:spPr>
          <a:xfrm>
            <a:off x="7573498" y="891616"/>
            <a:ext cx="3356339"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عنوان شغلی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Tree>
    <p:extLst>
      <p:ext uri="{BB962C8B-B14F-4D97-AF65-F5344CB8AC3E}">
        <p14:creationId xmlns:p14="http://schemas.microsoft.com/office/powerpoint/2010/main" val="758481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A094FC39-B5EC-4690-AF9D-12F899AA8C91}"/>
              </a:ext>
            </a:extLst>
          </p:cNvPr>
          <p:cNvPicPr>
            <a:picLocks noChangeAspect="1"/>
          </p:cNvPicPr>
          <p:nvPr/>
        </p:nvPicPr>
        <p:blipFill>
          <a:blip r:embed="rId2"/>
          <a:stretch>
            <a:fillRect/>
          </a:stretch>
        </p:blipFill>
        <p:spPr>
          <a:xfrm>
            <a:off x="0" y="0"/>
            <a:ext cx="12192000" cy="6858000"/>
          </a:xfrm>
          <a:prstGeom prst="rect">
            <a:avLst/>
          </a:prstGeom>
        </p:spPr>
      </p:pic>
      <p:sp>
        <p:nvSpPr>
          <p:cNvPr id="47" name="TextBox 46">
            <a:extLst>
              <a:ext uri="{FF2B5EF4-FFF2-40B4-BE49-F238E27FC236}">
                <a16:creationId xmlns:a16="http://schemas.microsoft.com/office/drawing/2014/main" id="{32DD856D-90A6-9808-6E0B-2A42627CACA2}"/>
              </a:ext>
            </a:extLst>
          </p:cNvPr>
          <p:cNvSpPr txBox="1"/>
          <p:nvPr/>
        </p:nvSpPr>
        <p:spPr>
          <a:xfrm>
            <a:off x="1010194" y="2537562"/>
            <a:ext cx="10259171" cy="2463688"/>
          </a:xfrm>
          <a:prstGeom prst="rect">
            <a:avLst/>
          </a:prstGeom>
          <a:noFill/>
        </p:spPr>
        <p:txBody>
          <a:bodyPr wrap="square">
            <a:spAutoFit/>
          </a:bodyPr>
          <a:lstStyle/>
          <a:p>
            <a:pPr lvl="0"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kumimoji="0" lang="en-US" sz="2000" b="0" i="0" u="none" strike="noStrike" kern="1200" cap="none" spc="0" normalizeH="0" baseline="0" noProof="0" dirty="0">
                <a:ln>
                  <a:noFill/>
                </a:ln>
                <a:solidFill>
                  <a:srgbClr val="E2721D"/>
                </a:solidFill>
                <a:effectLst/>
                <a:uLnTx/>
                <a:uFillTx/>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Based on the name of the job title [name the job title], suggest</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its alternative names.</a:t>
            </a:r>
            <a:endParaRPr lang="fa-IR" sz="2667" dirty="0">
              <a:solidFill>
                <a:srgbClr val="FF0000"/>
              </a:solidFill>
              <a:latin typeface="Peyda Med" pitchFamily="2" charset="-78"/>
              <a:cs typeface="Peyda Med" pitchFamily="2" charset="-78"/>
            </a:endParaRPr>
          </a:p>
          <a:p>
            <a:pPr lvl="0" defTabSz="914363" fontAlgn="base">
              <a:lnSpc>
                <a:spcPct val="150000"/>
              </a:lnSpc>
              <a:defRPr/>
            </a:pPr>
            <a:endParaRPr lang="fa-IR" sz="2667" dirty="0">
              <a:solidFill>
                <a:srgbClr val="FF0000"/>
              </a:solidFill>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بر اساس نام عنوان شغلی [عنوان شغلی را نام ببرید]، نام‌های جایگزین آن را پیشنهاد دهید.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
        <p:nvSpPr>
          <p:cNvPr id="48" name="TextBox 47">
            <a:extLst>
              <a:ext uri="{FF2B5EF4-FFF2-40B4-BE49-F238E27FC236}">
                <a16:creationId xmlns:a16="http://schemas.microsoft.com/office/drawing/2014/main" id="{6AE3A90F-3830-4475-94B2-4B18AA389297}"/>
              </a:ext>
            </a:extLst>
          </p:cNvPr>
          <p:cNvSpPr txBox="1"/>
          <p:nvPr/>
        </p:nvSpPr>
        <p:spPr>
          <a:xfrm>
            <a:off x="7743262" y="891616"/>
            <a:ext cx="3356339"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عنوان شغلی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Tree>
    <p:extLst>
      <p:ext uri="{BB962C8B-B14F-4D97-AF65-F5344CB8AC3E}">
        <p14:creationId xmlns:p14="http://schemas.microsoft.com/office/powerpoint/2010/main" val="3858355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 calcmode="lin" valueType="num">
                                      <p:cBhvr additive="base">
                                        <p:cTn id="14"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7">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7">
                                            <p:txEl>
                                              <p:pRg st="2" end="2"/>
                                            </p:txEl>
                                          </p:spTgt>
                                        </p:tgtEl>
                                        <p:attrNameLst>
                                          <p:attrName>style.visibility</p:attrName>
                                        </p:attrNameLst>
                                      </p:cBhvr>
                                      <p:to>
                                        <p:strVal val="visible"/>
                                      </p:to>
                                    </p:set>
                                    <p:anim calcmode="lin" valueType="num">
                                      <p:cBhvr additive="base">
                                        <p:cTn id="18" dur="500" fill="hold"/>
                                        <p:tgtEl>
                                          <p:spTgt spid="4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75AE71CB-3795-436E-8F36-4A9FC784119F}"/>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5D1217AF-2EE7-474F-8FCB-ECB8D8C34F63}"/>
              </a:ext>
            </a:extLst>
          </p:cNvPr>
          <p:cNvSpPr txBox="1"/>
          <p:nvPr/>
        </p:nvSpPr>
        <p:spPr>
          <a:xfrm>
            <a:off x="7743262" y="891616"/>
            <a:ext cx="3356339"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عنوان شغلی</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937425" y="2080976"/>
            <a:ext cx="10274140" cy="3309880"/>
          </a:xfrm>
          <a:prstGeom prst="rect">
            <a:avLst/>
          </a:prstGeom>
          <a:noFill/>
        </p:spPr>
        <p:txBody>
          <a:bodyPr wrap="square">
            <a:spAutoFit/>
          </a:bodyPr>
          <a:lstStyle/>
          <a:p>
            <a:pPr lvl="0"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kumimoji="0" lang="en-US" sz="2000" b="0" i="0" u="none" strike="noStrike" kern="1200" cap="none" spc="0" normalizeH="0" baseline="0" noProof="0" dirty="0">
                <a:ln>
                  <a:noFill/>
                </a:ln>
                <a:solidFill>
                  <a:srgbClr val="E2721D"/>
                </a:solidFill>
                <a:effectLst/>
                <a:uLnTx/>
                <a:uFillTx/>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Prepare a job description for [job title]. Take into account the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objective of the position, [number, e.g. a minimum of 5] of</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the expected skills with descriptions at [specify the level of</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experience].</a:t>
            </a:r>
            <a:endParaRPr kumimoji="0" lang="fa-IR" sz="2667" b="0" i="0" u="none" strike="noStrike" kern="1200" cap="none" spc="0" normalizeH="0" baseline="0" noProof="0" dirty="0">
              <a:ln>
                <a:noFill/>
              </a:ln>
              <a:solidFill>
                <a:srgbClr val="FF0000"/>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شرح شغل [عنوان شغلی] را تهیه کنید. هدف از موقعیت شغلی، [تعداد، مثلاً حداقل ۵ مورد] از مهارت‌های مورد انتظار را با شرح [سطح تجربه را مشخص کنید] در نظر بگیرید.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3014227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wipe(down)">
                                      <p:cBhvr>
                                        <p:cTn id="14" dur="580">
                                          <p:stCondLst>
                                            <p:cond delay="0"/>
                                          </p:stCondLst>
                                        </p:cTn>
                                        <p:tgtEl>
                                          <p:spTgt spid="47">
                                            <p:txEl>
                                              <p:pRg st="0" end="0"/>
                                            </p:txEl>
                                          </p:spTgt>
                                        </p:tgtEl>
                                      </p:cBhvr>
                                    </p:animEffect>
                                    <p:anim calcmode="lin" valueType="num">
                                      <p:cBhvr>
                                        <p:cTn id="15" dur="1822" tmFilter="0,0; 0.14,0.36; 0.43,0.73; 0.71,0.91; 1.0,1.0">
                                          <p:stCondLst>
                                            <p:cond delay="0"/>
                                          </p:stCondLst>
                                        </p:cTn>
                                        <p:tgtEl>
                                          <p:spTgt spid="4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xEl>
                                              <p:pRg st="0" end="0"/>
                                            </p:txEl>
                                          </p:spTgt>
                                        </p:tgtEl>
                                      </p:cBhvr>
                                      <p:to x="100000" y="60000"/>
                                    </p:animScale>
                                    <p:animScale>
                                      <p:cBhvr>
                                        <p:cTn id="21" dur="166" decel="50000">
                                          <p:stCondLst>
                                            <p:cond delay="676"/>
                                          </p:stCondLst>
                                        </p:cTn>
                                        <p:tgtEl>
                                          <p:spTgt spid="47">
                                            <p:txEl>
                                              <p:pRg st="0" end="0"/>
                                            </p:txEl>
                                          </p:spTgt>
                                        </p:tgtEl>
                                      </p:cBhvr>
                                      <p:to x="100000" y="100000"/>
                                    </p:animScale>
                                    <p:animScale>
                                      <p:cBhvr>
                                        <p:cTn id="22" dur="26">
                                          <p:stCondLst>
                                            <p:cond delay="1312"/>
                                          </p:stCondLst>
                                        </p:cTn>
                                        <p:tgtEl>
                                          <p:spTgt spid="47">
                                            <p:txEl>
                                              <p:pRg st="0" end="0"/>
                                            </p:txEl>
                                          </p:spTgt>
                                        </p:tgtEl>
                                      </p:cBhvr>
                                      <p:to x="100000" y="80000"/>
                                    </p:animScale>
                                    <p:animScale>
                                      <p:cBhvr>
                                        <p:cTn id="23" dur="166" decel="50000">
                                          <p:stCondLst>
                                            <p:cond delay="1338"/>
                                          </p:stCondLst>
                                        </p:cTn>
                                        <p:tgtEl>
                                          <p:spTgt spid="47">
                                            <p:txEl>
                                              <p:pRg st="0" end="0"/>
                                            </p:txEl>
                                          </p:spTgt>
                                        </p:tgtEl>
                                      </p:cBhvr>
                                      <p:to x="100000" y="100000"/>
                                    </p:animScale>
                                    <p:animScale>
                                      <p:cBhvr>
                                        <p:cTn id="24" dur="26">
                                          <p:stCondLst>
                                            <p:cond delay="1642"/>
                                          </p:stCondLst>
                                        </p:cTn>
                                        <p:tgtEl>
                                          <p:spTgt spid="47">
                                            <p:txEl>
                                              <p:pRg st="0" end="0"/>
                                            </p:txEl>
                                          </p:spTgt>
                                        </p:tgtEl>
                                      </p:cBhvr>
                                      <p:to x="100000" y="90000"/>
                                    </p:animScale>
                                    <p:animScale>
                                      <p:cBhvr>
                                        <p:cTn id="25" dur="166" decel="50000">
                                          <p:stCondLst>
                                            <p:cond delay="1668"/>
                                          </p:stCondLst>
                                        </p:cTn>
                                        <p:tgtEl>
                                          <p:spTgt spid="47">
                                            <p:txEl>
                                              <p:pRg st="0" end="0"/>
                                            </p:txEl>
                                          </p:spTgt>
                                        </p:tgtEl>
                                      </p:cBhvr>
                                      <p:to x="100000" y="100000"/>
                                    </p:animScale>
                                    <p:animScale>
                                      <p:cBhvr>
                                        <p:cTn id="26" dur="26">
                                          <p:stCondLst>
                                            <p:cond delay="1808"/>
                                          </p:stCondLst>
                                        </p:cTn>
                                        <p:tgtEl>
                                          <p:spTgt spid="47">
                                            <p:txEl>
                                              <p:pRg st="0" end="0"/>
                                            </p:txEl>
                                          </p:spTgt>
                                        </p:tgtEl>
                                      </p:cBhvr>
                                      <p:to x="100000" y="95000"/>
                                    </p:animScale>
                                    <p:animScale>
                                      <p:cBhvr>
                                        <p:cTn id="27" dur="166" decel="50000">
                                          <p:stCondLst>
                                            <p:cond delay="1834"/>
                                          </p:stCondLst>
                                        </p:cTn>
                                        <p:tgtEl>
                                          <p:spTgt spid="47">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47">
                                            <p:txEl>
                                              <p:pRg st="1" end="1"/>
                                            </p:txEl>
                                          </p:spTgt>
                                        </p:tgtEl>
                                        <p:attrNameLst>
                                          <p:attrName>style.visibility</p:attrName>
                                        </p:attrNameLst>
                                      </p:cBhvr>
                                      <p:to>
                                        <p:strVal val="visible"/>
                                      </p:to>
                                    </p:set>
                                    <p:animEffect transition="in" filter="wipe(down)">
                                      <p:cBhvr>
                                        <p:cTn id="30" dur="580">
                                          <p:stCondLst>
                                            <p:cond delay="0"/>
                                          </p:stCondLst>
                                        </p:cTn>
                                        <p:tgtEl>
                                          <p:spTgt spid="47">
                                            <p:txEl>
                                              <p:pRg st="1" end="1"/>
                                            </p:txEl>
                                          </p:spTgt>
                                        </p:tgtEl>
                                      </p:cBhvr>
                                    </p:animEffect>
                                    <p:anim calcmode="lin" valueType="num">
                                      <p:cBhvr>
                                        <p:cTn id="31" dur="1822" tmFilter="0,0; 0.14,0.36; 0.43,0.73; 0.71,0.91; 1.0,1.0">
                                          <p:stCondLst>
                                            <p:cond delay="0"/>
                                          </p:stCondLst>
                                        </p:cTn>
                                        <p:tgtEl>
                                          <p:spTgt spid="47">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7">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7">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7">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7">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7">
                                            <p:txEl>
                                              <p:pRg st="1" end="1"/>
                                            </p:txEl>
                                          </p:spTgt>
                                        </p:tgtEl>
                                      </p:cBhvr>
                                      <p:to x="100000" y="60000"/>
                                    </p:animScale>
                                    <p:animScale>
                                      <p:cBhvr>
                                        <p:cTn id="37" dur="166" decel="50000">
                                          <p:stCondLst>
                                            <p:cond delay="676"/>
                                          </p:stCondLst>
                                        </p:cTn>
                                        <p:tgtEl>
                                          <p:spTgt spid="47">
                                            <p:txEl>
                                              <p:pRg st="1" end="1"/>
                                            </p:txEl>
                                          </p:spTgt>
                                        </p:tgtEl>
                                      </p:cBhvr>
                                      <p:to x="100000" y="100000"/>
                                    </p:animScale>
                                    <p:animScale>
                                      <p:cBhvr>
                                        <p:cTn id="38" dur="26">
                                          <p:stCondLst>
                                            <p:cond delay="1312"/>
                                          </p:stCondLst>
                                        </p:cTn>
                                        <p:tgtEl>
                                          <p:spTgt spid="47">
                                            <p:txEl>
                                              <p:pRg st="1" end="1"/>
                                            </p:txEl>
                                          </p:spTgt>
                                        </p:tgtEl>
                                      </p:cBhvr>
                                      <p:to x="100000" y="80000"/>
                                    </p:animScale>
                                    <p:animScale>
                                      <p:cBhvr>
                                        <p:cTn id="39" dur="166" decel="50000">
                                          <p:stCondLst>
                                            <p:cond delay="1338"/>
                                          </p:stCondLst>
                                        </p:cTn>
                                        <p:tgtEl>
                                          <p:spTgt spid="47">
                                            <p:txEl>
                                              <p:pRg st="1" end="1"/>
                                            </p:txEl>
                                          </p:spTgt>
                                        </p:tgtEl>
                                      </p:cBhvr>
                                      <p:to x="100000" y="100000"/>
                                    </p:animScale>
                                    <p:animScale>
                                      <p:cBhvr>
                                        <p:cTn id="40" dur="26">
                                          <p:stCondLst>
                                            <p:cond delay="1642"/>
                                          </p:stCondLst>
                                        </p:cTn>
                                        <p:tgtEl>
                                          <p:spTgt spid="47">
                                            <p:txEl>
                                              <p:pRg st="1" end="1"/>
                                            </p:txEl>
                                          </p:spTgt>
                                        </p:tgtEl>
                                      </p:cBhvr>
                                      <p:to x="100000" y="90000"/>
                                    </p:animScale>
                                    <p:animScale>
                                      <p:cBhvr>
                                        <p:cTn id="41" dur="166" decel="50000">
                                          <p:stCondLst>
                                            <p:cond delay="1668"/>
                                          </p:stCondLst>
                                        </p:cTn>
                                        <p:tgtEl>
                                          <p:spTgt spid="47">
                                            <p:txEl>
                                              <p:pRg st="1" end="1"/>
                                            </p:txEl>
                                          </p:spTgt>
                                        </p:tgtEl>
                                      </p:cBhvr>
                                      <p:to x="100000" y="100000"/>
                                    </p:animScale>
                                    <p:animScale>
                                      <p:cBhvr>
                                        <p:cTn id="42" dur="26">
                                          <p:stCondLst>
                                            <p:cond delay="1808"/>
                                          </p:stCondLst>
                                        </p:cTn>
                                        <p:tgtEl>
                                          <p:spTgt spid="47">
                                            <p:txEl>
                                              <p:pRg st="1" end="1"/>
                                            </p:txEl>
                                          </p:spTgt>
                                        </p:tgtEl>
                                      </p:cBhvr>
                                      <p:to x="100000" y="95000"/>
                                    </p:animScale>
                                    <p:animScale>
                                      <p:cBhvr>
                                        <p:cTn id="43" dur="166" decel="50000">
                                          <p:stCondLst>
                                            <p:cond delay="1834"/>
                                          </p:stCondLst>
                                        </p:cTn>
                                        <p:tgtEl>
                                          <p:spTgt spid="4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615B5-B95F-86E0-3AE6-AB443B2DA08C}"/>
            </a:ext>
          </a:extLst>
        </p:cNvPr>
        <p:cNvGrpSpPr/>
        <p:nvPr/>
      </p:nvGrpSpPr>
      <p:grpSpPr>
        <a:xfrm>
          <a:off x="0" y="0"/>
          <a:ext cx="0" cy="0"/>
          <a:chOff x="0" y="0"/>
          <a:chExt cx="0" cy="0"/>
        </a:xfrm>
      </p:grpSpPr>
      <p:pic>
        <p:nvPicPr>
          <p:cNvPr id="46" name="Picture 45">
            <a:extLst>
              <a:ext uri="{FF2B5EF4-FFF2-40B4-BE49-F238E27FC236}">
                <a16:creationId xmlns:a16="http://schemas.microsoft.com/office/drawing/2014/main" id="{3F1F5206-56B6-49F5-90C9-0D092E2FDDE4}"/>
              </a:ext>
            </a:extLst>
          </p:cNvPr>
          <p:cNvPicPr>
            <a:picLocks noChangeAspect="1"/>
          </p:cNvPicPr>
          <p:nvPr/>
        </p:nvPicPr>
        <p:blipFill>
          <a:blip r:embed="rId2"/>
          <a:stretch>
            <a:fillRect/>
          </a:stretch>
        </p:blipFill>
        <p:spPr>
          <a:xfrm>
            <a:off x="0" y="0"/>
            <a:ext cx="12192000" cy="6858000"/>
          </a:xfrm>
          <a:prstGeom prst="rect">
            <a:avLst/>
          </a:prstGeom>
        </p:spPr>
      </p:pic>
      <p:sp>
        <p:nvSpPr>
          <p:cNvPr id="48" name="TextBox 47">
            <a:extLst>
              <a:ext uri="{FF2B5EF4-FFF2-40B4-BE49-F238E27FC236}">
                <a16:creationId xmlns:a16="http://schemas.microsoft.com/office/drawing/2014/main" id="{738C546C-6863-4A87-9705-76E38C35F657}"/>
              </a:ext>
            </a:extLst>
          </p:cNvPr>
          <p:cNvSpPr txBox="1"/>
          <p:nvPr/>
        </p:nvSpPr>
        <p:spPr>
          <a:xfrm>
            <a:off x="8037070" y="490047"/>
            <a:ext cx="3356339" cy="938719"/>
          </a:xfrm>
          <a:prstGeom prst="rect">
            <a:avLst/>
          </a:prstGeom>
          <a:noFill/>
        </p:spPr>
        <p:txBody>
          <a:bodyPr wrap="square">
            <a:spAutoFit/>
          </a:bodyPr>
          <a:lstStyle/>
          <a:p>
            <a:pPr lvl="0" algn="r" defTabSz="914363" rtl="1" fontAlgn="base">
              <a:lnSpc>
                <a:spcPct val="150000"/>
              </a:lnSpc>
              <a:defRPr/>
            </a:pPr>
            <a:r>
              <a:rPr kumimoji="0" lang="fa-IR" sz="4000" b="0" i="0" u="none" strike="noStrike" kern="1200" cap="none" spc="0" normalizeH="0" baseline="0" noProof="0" dirty="0">
                <a:ln>
                  <a:noFill/>
                </a:ln>
                <a:solidFill>
                  <a:srgbClr val="E2721D"/>
                </a:solidFill>
                <a:effectLst/>
                <a:uLnTx/>
                <a:uFillTx/>
                <a:latin typeface="Peyda ExtBd" pitchFamily="2" charset="-78"/>
                <a:ea typeface="Arial Unicode MS"/>
                <a:cs typeface="Peyda ExtBd" pitchFamily="2" charset="-78"/>
              </a:rPr>
              <a:t>شایستگی ها</a:t>
            </a:r>
            <a:endParaRPr kumimoji="0" lang="fa-IR" sz="4000" b="0" i="0" u="none" strike="noStrike" kern="1200" cap="none" spc="0" normalizeH="0" baseline="0" noProof="0" dirty="0">
              <a:ln>
                <a:noFill/>
              </a:ln>
              <a:solidFill>
                <a:srgbClr val="323232"/>
              </a:solidFill>
              <a:effectLst/>
              <a:uLnTx/>
              <a:uFillTx/>
              <a:latin typeface="Peyda ExtBd" pitchFamily="2" charset="-78"/>
              <a:ea typeface="Arial Unicode MS"/>
              <a:cs typeface="Peyda ExtBd" pitchFamily="2" charset="-78"/>
            </a:endParaRPr>
          </a:p>
        </p:txBody>
      </p:sp>
      <p:sp>
        <p:nvSpPr>
          <p:cNvPr id="47" name="TextBox 46">
            <a:extLst>
              <a:ext uri="{FF2B5EF4-FFF2-40B4-BE49-F238E27FC236}">
                <a16:creationId xmlns:a16="http://schemas.microsoft.com/office/drawing/2014/main" id="{32DD856D-90A6-9808-6E0B-2A42627CACA2}"/>
              </a:ext>
            </a:extLst>
          </p:cNvPr>
          <p:cNvSpPr txBox="1"/>
          <p:nvPr/>
        </p:nvSpPr>
        <p:spPr>
          <a:xfrm>
            <a:off x="1016994" y="1428766"/>
            <a:ext cx="10376415" cy="4354975"/>
          </a:xfrm>
          <a:prstGeom prst="rect">
            <a:avLst/>
          </a:prstGeom>
          <a:noFill/>
        </p:spPr>
        <p:txBody>
          <a:bodyPr wrap="square">
            <a:spAutoFit/>
          </a:bodyPr>
          <a:lstStyle/>
          <a:p>
            <a:pPr lvl="0" algn="just" defTabSz="914363" fontAlgn="base">
              <a:lnSpc>
                <a:spcPct val="150000"/>
              </a:lnSpc>
              <a:defRPr/>
            </a:pP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Prompt</a:t>
            </a:r>
            <a:r>
              <a:rPr kumimoji="0" lang="fa-IR"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a:t>
            </a:r>
            <a:r>
              <a:rPr kumimoji="0" lang="en-US" sz="2800"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 </a:t>
            </a:r>
            <a:r>
              <a:rPr lang="en-US" sz="2000" dirty="0">
                <a:solidFill>
                  <a:srgbClr val="323232"/>
                </a:solidFill>
                <a:latin typeface="Peyda Med" pitchFamily="2" charset="-78"/>
                <a:cs typeface="Peyda Med" pitchFamily="2" charset="-78"/>
              </a:rPr>
              <a:t>Create a list of soft and hard skills for the position of [enter</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the job title]. Divide these skills into required and desirable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ones and describe them in detail. These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descriptions should</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comprehensively answer questions about the level of skills we</a:t>
            </a:r>
            <a:r>
              <a:rPr lang="fa-IR" sz="2000" dirty="0">
                <a:solidFill>
                  <a:srgbClr val="323232"/>
                </a:solidFill>
                <a:latin typeface="Peyda Med" pitchFamily="2" charset="-78"/>
                <a:cs typeface="Peyda Med" pitchFamily="2" charset="-78"/>
              </a:rPr>
              <a:t> </a:t>
            </a:r>
            <a:r>
              <a:rPr lang="en-US" sz="2000" dirty="0">
                <a:solidFill>
                  <a:srgbClr val="323232"/>
                </a:solidFill>
                <a:latin typeface="Peyda Med" pitchFamily="2" charset="-78"/>
                <a:cs typeface="Peyda Med" pitchFamily="2" charset="-78"/>
              </a:rPr>
              <a:t>expect from a candidate for the position</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a:p>
            <a:pPr lvl="0" algn="just" defTabSz="914363" rtl="1" fontAlgn="base">
              <a:lnSpc>
                <a:spcPct val="150000"/>
              </a:lnSpc>
              <a:defRPr/>
            </a:pPr>
            <a:r>
              <a:rPr kumimoji="0" lang="fa-IR" sz="2667" b="0" i="0" u="none" strike="noStrike" kern="1200" cap="none" spc="0" normalizeH="0" baseline="0" noProof="0" dirty="0">
                <a:ln>
                  <a:noFill/>
                </a:ln>
                <a:solidFill>
                  <a:srgbClr val="E2721D"/>
                </a:solidFill>
                <a:effectLst/>
                <a:uLnTx/>
                <a:uFillTx/>
                <a:latin typeface="Peyda Med" pitchFamily="2" charset="-78"/>
                <a:ea typeface="Arial Unicode MS"/>
                <a:cs typeface="Peyda Med" pitchFamily="2" charset="-78"/>
              </a:rPr>
              <a:t>پرامپت: </a:t>
            </a:r>
            <a:r>
              <a:rPr lang="fa-IR" sz="2333" dirty="0">
                <a:solidFill>
                  <a:srgbClr val="323232"/>
                </a:solidFill>
                <a:latin typeface="Peyda Med" pitchFamily="2" charset="-78"/>
                <a:cs typeface="Peyda Med" pitchFamily="2" charset="-78"/>
              </a:rPr>
              <a:t>فهرستی از مهارت‌های نرم و سخت برای موقعیت شغلی [عنوان شغلی را وارد کنید] تهیه کنید. این مهارت‌ها را به مهارت‌های مورد نیاز و مطلوب تقسیم کنید و آنها را با جزئیات شرح دهید. این توضیحات باید به طور جامع به سؤالات مربوط به سطح مهارت‌هایی که از یک کاندیدا برای این موقعیت شغلی انتظار داریم، پاسخ دهند.</a:t>
            </a:r>
            <a:endParaRPr kumimoji="0" lang="fa-IR" sz="2000" b="0" i="0" u="none" strike="noStrike" kern="1200" cap="none" spc="0" normalizeH="0" baseline="0" noProof="0" dirty="0">
              <a:ln>
                <a:noFill/>
              </a:ln>
              <a:solidFill>
                <a:srgbClr val="323232"/>
              </a:solidFill>
              <a:effectLst/>
              <a:uLnTx/>
              <a:uFillTx/>
              <a:latin typeface="Peyda Med" pitchFamily="2" charset="-78"/>
              <a:ea typeface="Arial Unicode MS"/>
              <a:cs typeface="Peyda Med" pitchFamily="2" charset="-78"/>
            </a:endParaRPr>
          </a:p>
        </p:txBody>
      </p:sp>
    </p:spTree>
    <p:extLst>
      <p:ext uri="{BB962C8B-B14F-4D97-AF65-F5344CB8AC3E}">
        <p14:creationId xmlns:p14="http://schemas.microsoft.com/office/powerpoint/2010/main" val="4152565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8"/>
                                        </p:tgtEl>
                                      </p:cBhvr>
                                    </p:animEffect>
                                    <p:animScale>
                                      <p:cBhvr>
                                        <p:cTn id="7" dur="250" autoRev="1" fill="hold"/>
                                        <p:tgtEl>
                                          <p:spTgt spid="4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fltVal val="0"/>
                                          </p:val>
                                        </p:tav>
                                        <p:tav tm="100000">
                                          <p:val>
                                            <p:strVal val="#ppt_w"/>
                                          </p:val>
                                        </p:tav>
                                      </p:tavLst>
                                    </p:anim>
                                    <p:anim calcmode="lin" valueType="num">
                                      <p:cBhvr>
                                        <p:cTn id="13" dur="1000" fill="hold"/>
                                        <p:tgtEl>
                                          <p:spTgt spid="47"/>
                                        </p:tgtEl>
                                        <p:attrNameLst>
                                          <p:attrName>ppt_h</p:attrName>
                                        </p:attrNameLst>
                                      </p:cBhvr>
                                      <p:tavLst>
                                        <p:tav tm="0">
                                          <p:val>
                                            <p:fltVal val="0"/>
                                          </p:val>
                                        </p:tav>
                                        <p:tav tm="100000">
                                          <p:val>
                                            <p:strVal val="#ppt_h"/>
                                          </p:val>
                                        </p:tav>
                                      </p:tavLst>
                                    </p:anim>
                                    <p:anim calcmode="lin" valueType="num">
                                      <p:cBhvr>
                                        <p:cTn id="14" dur="1000" fill="hold"/>
                                        <p:tgtEl>
                                          <p:spTgt spid="47"/>
                                        </p:tgtEl>
                                        <p:attrNameLst>
                                          <p:attrName>style.rotation</p:attrName>
                                        </p:attrNameLst>
                                      </p:cBhvr>
                                      <p:tavLst>
                                        <p:tav tm="0">
                                          <p:val>
                                            <p:fltVal val="90"/>
                                          </p:val>
                                        </p:tav>
                                        <p:tav tm="100000">
                                          <p:val>
                                            <p:fltVal val="0"/>
                                          </p:val>
                                        </p:tav>
                                      </p:tavLst>
                                    </p:anim>
                                    <p:animEffect transition="in" filter="fade">
                                      <p:cBhvr>
                                        <p:cTn id="1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p:bldLst>
  </p:timing>
</p:sld>
</file>

<file path=ppt/theme/theme1.xml><?xml version="1.0" encoding="utf-8"?>
<a:theme xmlns:a="http://schemas.openxmlformats.org/drawingml/2006/main" name="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F77660"/>
      </a:accent3>
      <a:accent4>
        <a:srgbClr val="4C93DF"/>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s Slide Master">
  <a:themeElements>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LLPPT-Artificial Intelligence">
    <a:dk1>
      <a:sysClr val="windowText" lastClr="000000"/>
    </a:dk1>
    <a:lt1>
      <a:sysClr val="window" lastClr="FFFFFF"/>
    </a:lt1>
    <a:dk2>
      <a:srgbClr val="44546A"/>
    </a:dk2>
    <a:lt2>
      <a:srgbClr val="E7E6E6"/>
    </a:lt2>
    <a:accent1>
      <a:srgbClr val="87ADDB"/>
    </a:accent1>
    <a:accent2>
      <a:srgbClr val="FEDC04"/>
    </a:accent2>
    <a:accent3>
      <a:srgbClr val="4C93DF"/>
    </a:accent3>
    <a:accent4>
      <a:srgbClr val="F77660"/>
    </a:accent4>
    <a:accent5>
      <a:srgbClr val="555A5C"/>
    </a:accent5>
    <a:accent6>
      <a:srgbClr val="737474"/>
    </a:accent6>
    <a:hlink>
      <a:srgbClr val="D8D8D8"/>
    </a:hlink>
    <a:folHlink>
      <a:srgbClr val="D8D8D8"/>
    </a:folHlink>
  </a:clrScheme>
</a:themeOverride>
</file>

<file path=docProps/app.xml><?xml version="1.0" encoding="utf-8"?>
<Properties xmlns="http://schemas.openxmlformats.org/officeDocument/2006/extended-properties" xmlns:vt="http://schemas.openxmlformats.org/officeDocument/2006/docPropsVTypes">
  <Template/>
  <TotalTime>13993</TotalTime>
  <Words>3113</Words>
  <Application>Microsoft Office PowerPoint</Application>
  <PresentationFormat>Widescreen</PresentationFormat>
  <Paragraphs>131</Paragraphs>
  <Slides>37</Slides>
  <Notes>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37</vt:i4>
      </vt:variant>
    </vt:vector>
  </HeadingPairs>
  <TitlesOfParts>
    <vt:vector size="53" baseType="lpstr">
      <vt:lpstr>Calibri Light</vt:lpstr>
      <vt:lpstr>Peyda SemBd</vt:lpstr>
      <vt:lpstr>Calibri</vt:lpstr>
      <vt:lpstr>Arial</vt:lpstr>
      <vt:lpstr>Peyda Med</vt:lpstr>
      <vt:lpstr>Peyda ExtBd</vt:lpstr>
      <vt:lpstr>B Titr (Body)</vt:lpstr>
      <vt:lpstr>Shabnam Medium FD</vt:lpstr>
      <vt:lpstr>Shabnam</vt:lpstr>
      <vt:lpstr>Contents Slide Master</vt:lpstr>
      <vt:lpstr>Section Break Slide Master</vt:lpstr>
      <vt:lpstr>1_Contents Slide Master</vt:lpstr>
      <vt:lpstr>2_Contents Slide Master</vt:lpstr>
      <vt:lpstr>3_Contents Slide Master</vt:lpstr>
      <vt:lpstr>4_Office Theme</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 Skill</dc:creator>
  <cp:lastModifiedBy>S.mohammad Abdollahi</cp:lastModifiedBy>
  <cp:revision>871</cp:revision>
  <dcterms:created xsi:type="dcterms:W3CDTF">2020-12-19T18:59:10Z</dcterms:created>
  <dcterms:modified xsi:type="dcterms:W3CDTF">2025-09-30T06:34:37Z</dcterms:modified>
</cp:coreProperties>
</file>